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9"/>
  </p:notesMasterIdLst>
  <p:sldIdLst>
    <p:sldId id="264" r:id="rId2"/>
    <p:sldId id="257" r:id="rId3"/>
    <p:sldId id="262" r:id="rId4"/>
    <p:sldId id="256" r:id="rId5"/>
    <p:sldId id="263" r:id="rId6"/>
    <p:sldId id="265" r:id="rId7"/>
    <p:sldId id="266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6600CC"/>
    <a:srgbClr val="1D0646"/>
    <a:srgbClr val="CC00FF"/>
    <a:srgbClr val="5B3BE5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image" Target="../media/image3.jpe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image" Target="../media/image4.jpeg"/><Relationship Id="rId4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CF43F0-CDFE-4BB5-B789-087DD57671C0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B8F9E7C-8940-440F-9FC8-8C9EEE516668}">
      <dgm:prSet phldrT="[Metin]"/>
      <dgm:spPr/>
      <dgm:t>
        <a:bodyPr/>
        <a:lstStyle/>
        <a:p>
          <a:r>
            <a:rPr lang="tr-TR" dirty="0" smtClean="0"/>
            <a:t> </a:t>
          </a:r>
          <a:r>
            <a:rPr lang="tr-TR" dirty="0" err="1" smtClean="0"/>
            <a:t>Sehr</a:t>
          </a:r>
          <a:r>
            <a:rPr lang="tr-TR" dirty="0" smtClean="0"/>
            <a:t> gut!</a:t>
          </a:r>
          <a:endParaRPr lang="tr-TR" dirty="0"/>
        </a:p>
      </dgm:t>
    </dgm:pt>
    <dgm:pt modelId="{321237F5-5181-4162-A7CE-1D7BBE8E2FC4}" type="parTrans" cxnId="{FB635DCE-9E43-48F7-8474-AA7E3B2B8E03}">
      <dgm:prSet/>
      <dgm:spPr/>
      <dgm:t>
        <a:bodyPr/>
        <a:lstStyle/>
        <a:p>
          <a:endParaRPr lang="tr-TR"/>
        </a:p>
      </dgm:t>
    </dgm:pt>
    <dgm:pt modelId="{47A177D7-3BBE-4A55-93D8-AB30DC04A096}" type="sibTrans" cxnId="{FB635DCE-9E43-48F7-8474-AA7E3B2B8E03}">
      <dgm:prSet/>
      <dgm:spPr/>
      <dgm:t>
        <a:bodyPr/>
        <a:lstStyle/>
        <a:p>
          <a:endParaRPr lang="tr-TR"/>
        </a:p>
      </dgm:t>
    </dgm:pt>
    <dgm:pt modelId="{C95D6D8B-619D-40F0-871F-BDA02CD8622D}">
      <dgm:prSet phldrT="[Metin]"/>
      <dgm:spPr/>
      <dgm:t>
        <a:bodyPr/>
        <a:lstStyle/>
        <a:p>
          <a:r>
            <a:rPr lang="tr-TR" dirty="0" smtClean="0"/>
            <a:t> </a:t>
          </a:r>
          <a:r>
            <a:rPr lang="tr-TR" dirty="0" err="1" smtClean="0"/>
            <a:t>Prima</a:t>
          </a:r>
          <a:r>
            <a:rPr lang="tr-TR" dirty="0" smtClean="0"/>
            <a:t>!</a:t>
          </a:r>
          <a:endParaRPr lang="tr-TR" dirty="0"/>
        </a:p>
      </dgm:t>
    </dgm:pt>
    <dgm:pt modelId="{53A1FBFE-1124-4993-BE8A-A819B8743A57}" type="parTrans" cxnId="{A822DF1D-A409-4827-90C0-1744A01EA5F5}">
      <dgm:prSet/>
      <dgm:spPr/>
      <dgm:t>
        <a:bodyPr/>
        <a:lstStyle/>
        <a:p>
          <a:endParaRPr lang="tr-TR"/>
        </a:p>
      </dgm:t>
    </dgm:pt>
    <dgm:pt modelId="{1873F8A2-1072-402E-8D18-C9002A9E642A}" type="sibTrans" cxnId="{A822DF1D-A409-4827-90C0-1744A01EA5F5}">
      <dgm:prSet/>
      <dgm:spPr/>
      <dgm:t>
        <a:bodyPr/>
        <a:lstStyle/>
        <a:p>
          <a:endParaRPr lang="tr-TR"/>
        </a:p>
      </dgm:t>
    </dgm:pt>
    <dgm:pt modelId="{ACF3B165-E63A-4F67-A897-ECC8D6657212}">
      <dgm:prSet phldrT="[Metin]"/>
      <dgm:spPr/>
      <dgm:t>
        <a:bodyPr/>
        <a:lstStyle/>
        <a:p>
          <a:r>
            <a:rPr lang="tr-TR" dirty="0" smtClean="0"/>
            <a:t> Gut!</a:t>
          </a:r>
          <a:endParaRPr lang="tr-TR" dirty="0"/>
        </a:p>
      </dgm:t>
    </dgm:pt>
    <dgm:pt modelId="{E6A885C4-B102-463A-B772-6F4E025DCC99}" type="parTrans" cxnId="{78598D1D-E86D-4B68-BD15-33F34E1E1B8E}">
      <dgm:prSet/>
      <dgm:spPr/>
      <dgm:t>
        <a:bodyPr/>
        <a:lstStyle/>
        <a:p>
          <a:endParaRPr lang="tr-TR"/>
        </a:p>
      </dgm:t>
    </dgm:pt>
    <dgm:pt modelId="{1949ECE8-8490-4DD8-B77B-2EE1D50954C4}" type="sibTrans" cxnId="{78598D1D-E86D-4B68-BD15-33F34E1E1B8E}">
      <dgm:prSet/>
      <dgm:spPr/>
      <dgm:t>
        <a:bodyPr/>
        <a:lstStyle/>
        <a:p>
          <a:endParaRPr lang="tr-TR"/>
        </a:p>
      </dgm:t>
    </dgm:pt>
    <dgm:pt modelId="{5B37CD29-ADE2-4E4D-8303-9509CEAE2815}" type="pres">
      <dgm:prSet presAssocID="{FACF43F0-CDFE-4BB5-B789-087DD57671C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EA7FB5-79D2-4668-9DBA-6482627EC5B9}" type="pres">
      <dgm:prSet presAssocID="{7B8F9E7C-8940-440F-9FC8-8C9EEE516668}" presName="comp" presStyleCnt="0"/>
      <dgm:spPr/>
    </dgm:pt>
    <dgm:pt modelId="{6E083811-1193-48F2-8F73-427D5FBD78DB}" type="pres">
      <dgm:prSet presAssocID="{7B8F9E7C-8940-440F-9FC8-8C9EEE516668}" presName="box" presStyleLbl="node1" presStyleIdx="0" presStyleCnt="3"/>
      <dgm:spPr/>
      <dgm:t>
        <a:bodyPr/>
        <a:lstStyle/>
        <a:p>
          <a:endParaRPr lang="tr-TR"/>
        </a:p>
      </dgm:t>
    </dgm:pt>
    <dgm:pt modelId="{E6CC5C49-E0CB-4384-8967-E13DAFE30E65}" type="pres">
      <dgm:prSet presAssocID="{7B8F9E7C-8940-440F-9FC8-8C9EEE516668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84E28E6-B289-4057-AED7-FC3CE4A772E1}" type="pres">
      <dgm:prSet presAssocID="{7B8F9E7C-8940-440F-9FC8-8C9EEE516668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B109EB5-4DF5-44C4-A593-E0E5618D9BD0}" type="pres">
      <dgm:prSet presAssocID="{47A177D7-3BBE-4A55-93D8-AB30DC04A096}" presName="spacer" presStyleCnt="0"/>
      <dgm:spPr/>
    </dgm:pt>
    <dgm:pt modelId="{C19F7ECD-8113-452E-9695-CCA3F749ABB0}" type="pres">
      <dgm:prSet presAssocID="{C95D6D8B-619D-40F0-871F-BDA02CD8622D}" presName="comp" presStyleCnt="0"/>
      <dgm:spPr/>
    </dgm:pt>
    <dgm:pt modelId="{8D284B11-17BD-47A0-B7D9-8D1C130EEB94}" type="pres">
      <dgm:prSet presAssocID="{C95D6D8B-619D-40F0-871F-BDA02CD8622D}" presName="box" presStyleLbl="node1" presStyleIdx="1" presStyleCnt="3"/>
      <dgm:spPr/>
      <dgm:t>
        <a:bodyPr/>
        <a:lstStyle/>
        <a:p>
          <a:endParaRPr lang="tr-TR"/>
        </a:p>
      </dgm:t>
    </dgm:pt>
    <dgm:pt modelId="{3849A1D9-5926-4A24-87E7-1AEEA0A4606B}" type="pres">
      <dgm:prSet presAssocID="{C95D6D8B-619D-40F0-871F-BDA02CD8622D}" presName="img" presStyleLbl="fgImgPlace1" presStyleIdx="1" presStyleCnt="3" custScaleX="100810" custLinFactNeighborX="3742" custLinFactNeighborY="388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BCF48B88-006E-4FE5-B697-F54960F9E8A4}" type="pres">
      <dgm:prSet presAssocID="{C95D6D8B-619D-40F0-871F-BDA02CD8622D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7194A26-A8D4-4FC5-9A1E-245198B6153D}" type="pres">
      <dgm:prSet presAssocID="{1873F8A2-1072-402E-8D18-C9002A9E642A}" presName="spacer" presStyleCnt="0"/>
      <dgm:spPr/>
    </dgm:pt>
    <dgm:pt modelId="{397714B6-41C5-49DE-9229-EA2C28FE0017}" type="pres">
      <dgm:prSet presAssocID="{ACF3B165-E63A-4F67-A897-ECC8D6657212}" presName="comp" presStyleCnt="0"/>
      <dgm:spPr/>
    </dgm:pt>
    <dgm:pt modelId="{A7EBB27D-5F3B-4CB6-AB21-0256834C983D}" type="pres">
      <dgm:prSet presAssocID="{ACF3B165-E63A-4F67-A897-ECC8D6657212}" presName="box" presStyleLbl="node1" presStyleIdx="2" presStyleCnt="3"/>
      <dgm:spPr/>
      <dgm:t>
        <a:bodyPr/>
        <a:lstStyle/>
        <a:p>
          <a:endParaRPr lang="tr-TR"/>
        </a:p>
      </dgm:t>
    </dgm:pt>
    <dgm:pt modelId="{CA641B50-9B7A-43FE-9B84-8616AC803824}" type="pres">
      <dgm:prSet presAssocID="{ACF3B165-E63A-4F67-A897-ECC8D6657212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CD4489C4-235C-48C2-BDF2-05325EDB7FF5}" type="pres">
      <dgm:prSet presAssocID="{ACF3B165-E63A-4F67-A897-ECC8D665721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4F1D9A9-F150-4019-B8E4-52CD99E10071}" type="presOf" srcId="{FACF43F0-CDFE-4BB5-B789-087DD57671C0}" destId="{5B37CD29-ADE2-4E4D-8303-9509CEAE2815}" srcOrd="0" destOrd="0" presId="urn:microsoft.com/office/officeart/2005/8/layout/vList4"/>
    <dgm:cxn modelId="{D663590C-BD9B-462D-B32A-241AB952831A}" type="presOf" srcId="{C95D6D8B-619D-40F0-871F-BDA02CD8622D}" destId="{8D284B11-17BD-47A0-B7D9-8D1C130EEB94}" srcOrd="0" destOrd="0" presId="urn:microsoft.com/office/officeart/2005/8/layout/vList4"/>
    <dgm:cxn modelId="{F8FAB524-6E70-4AEB-8A2B-B66242BB5A4C}" type="presOf" srcId="{ACF3B165-E63A-4F67-A897-ECC8D6657212}" destId="{A7EBB27D-5F3B-4CB6-AB21-0256834C983D}" srcOrd="0" destOrd="0" presId="urn:microsoft.com/office/officeart/2005/8/layout/vList4"/>
    <dgm:cxn modelId="{78598D1D-E86D-4B68-BD15-33F34E1E1B8E}" srcId="{FACF43F0-CDFE-4BB5-B789-087DD57671C0}" destId="{ACF3B165-E63A-4F67-A897-ECC8D6657212}" srcOrd="2" destOrd="0" parTransId="{E6A885C4-B102-463A-B772-6F4E025DCC99}" sibTransId="{1949ECE8-8490-4DD8-B77B-2EE1D50954C4}"/>
    <dgm:cxn modelId="{0759994F-E7A0-46E2-BC9A-71E77FD0CB11}" type="presOf" srcId="{7B8F9E7C-8940-440F-9FC8-8C9EEE516668}" destId="{984E28E6-B289-4057-AED7-FC3CE4A772E1}" srcOrd="1" destOrd="0" presId="urn:microsoft.com/office/officeart/2005/8/layout/vList4"/>
    <dgm:cxn modelId="{FB635DCE-9E43-48F7-8474-AA7E3B2B8E03}" srcId="{FACF43F0-CDFE-4BB5-B789-087DD57671C0}" destId="{7B8F9E7C-8940-440F-9FC8-8C9EEE516668}" srcOrd="0" destOrd="0" parTransId="{321237F5-5181-4162-A7CE-1D7BBE8E2FC4}" sibTransId="{47A177D7-3BBE-4A55-93D8-AB30DC04A096}"/>
    <dgm:cxn modelId="{9D6523A4-4433-46EF-B17B-F0711D40E1DC}" type="presOf" srcId="{C95D6D8B-619D-40F0-871F-BDA02CD8622D}" destId="{BCF48B88-006E-4FE5-B697-F54960F9E8A4}" srcOrd="1" destOrd="0" presId="urn:microsoft.com/office/officeart/2005/8/layout/vList4"/>
    <dgm:cxn modelId="{8F4795C6-021E-4779-9523-04152D70F5CD}" type="presOf" srcId="{7B8F9E7C-8940-440F-9FC8-8C9EEE516668}" destId="{6E083811-1193-48F2-8F73-427D5FBD78DB}" srcOrd="0" destOrd="0" presId="urn:microsoft.com/office/officeart/2005/8/layout/vList4"/>
    <dgm:cxn modelId="{6CF983DA-39A0-4CF6-A583-945E96A97140}" type="presOf" srcId="{ACF3B165-E63A-4F67-A897-ECC8D6657212}" destId="{CD4489C4-235C-48C2-BDF2-05325EDB7FF5}" srcOrd="1" destOrd="0" presId="urn:microsoft.com/office/officeart/2005/8/layout/vList4"/>
    <dgm:cxn modelId="{A822DF1D-A409-4827-90C0-1744A01EA5F5}" srcId="{FACF43F0-CDFE-4BB5-B789-087DD57671C0}" destId="{C95D6D8B-619D-40F0-871F-BDA02CD8622D}" srcOrd="1" destOrd="0" parTransId="{53A1FBFE-1124-4993-BE8A-A819B8743A57}" sibTransId="{1873F8A2-1072-402E-8D18-C9002A9E642A}"/>
    <dgm:cxn modelId="{41226BC6-AEFF-4223-AE83-06ED96144077}" type="presParOf" srcId="{5B37CD29-ADE2-4E4D-8303-9509CEAE2815}" destId="{EBEA7FB5-79D2-4668-9DBA-6482627EC5B9}" srcOrd="0" destOrd="0" presId="urn:microsoft.com/office/officeart/2005/8/layout/vList4"/>
    <dgm:cxn modelId="{C3D0FEA1-2608-4476-B15C-3DF5A49CE602}" type="presParOf" srcId="{EBEA7FB5-79D2-4668-9DBA-6482627EC5B9}" destId="{6E083811-1193-48F2-8F73-427D5FBD78DB}" srcOrd="0" destOrd="0" presId="urn:microsoft.com/office/officeart/2005/8/layout/vList4"/>
    <dgm:cxn modelId="{54374238-7871-464F-833B-BA616118CA1A}" type="presParOf" srcId="{EBEA7FB5-79D2-4668-9DBA-6482627EC5B9}" destId="{E6CC5C49-E0CB-4384-8967-E13DAFE30E65}" srcOrd="1" destOrd="0" presId="urn:microsoft.com/office/officeart/2005/8/layout/vList4"/>
    <dgm:cxn modelId="{0062615D-BBFA-46DB-B867-E302E0EC3E6F}" type="presParOf" srcId="{EBEA7FB5-79D2-4668-9DBA-6482627EC5B9}" destId="{984E28E6-B289-4057-AED7-FC3CE4A772E1}" srcOrd="2" destOrd="0" presId="urn:microsoft.com/office/officeart/2005/8/layout/vList4"/>
    <dgm:cxn modelId="{27FB96DA-AC36-4CA0-BCEA-07AA5EEB86E1}" type="presParOf" srcId="{5B37CD29-ADE2-4E4D-8303-9509CEAE2815}" destId="{CB109EB5-4DF5-44C4-A593-E0E5618D9BD0}" srcOrd="1" destOrd="0" presId="urn:microsoft.com/office/officeart/2005/8/layout/vList4"/>
    <dgm:cxn modelId="{F2E1C211-56A0-4B6A-94F2-373FB2497426}" type="presParOf" srcId="{5B37CD29-ADE2-4E4D-8303-9509CEAE2815}" destId="{C19F7ECD-8113-452E-9695-CCA3F749ABB0}" srcOrd="2" destOrd="0" presId="urn:microsoft.com/office/officeart/2005/8/layout/vList4"/>
    <dgm:cxn modelId="{258C227C-B869-4890-B1AB-76996800711F}" type="presParOf" srcId="{C19F7ECD-8113-452E-9695-CCA3F749ABB0}" destId="{8D284B11-17BD-47A0-B7D9-8D1C130EEB94}" srcOrd="0" destOrd="0" presId="urn:microsoft.com/office/officeart/2005/8/layout/vList4"/>
    <dgm:cxn modelId="{C29DF3EC-3DA5-4C70-A50E-E08DF9D7425D}" type="presParOf" srcId="{C19F7ECD-8113-452E-9695-CCA3F749ABB0}" destId="{3849A1D9-5926-4A24-87E7-1AEEA0A4606B}" srcOrd="1" destOrd="0" presId="urn:microsoft.com/office/officeart/2005/8/layout/vList4"/>
    <dgm:cxn modelId="{EE1A4BA5-3AA2-4DC9-A2B9-7D9D3F08C520}" type="presParOf" srcId="{C19F7ECD-8113-452E-9695-CCA3F749ABB0}" destId="{BCF48B88-006E-4FE5-B697-F54960F9E8A4}" srcOrd="2" destOrd="0" presId="urn:microsoft.com/office/officeart/2005/8/layout/vList4"/>
    <dgm:cxn modelId="{C3302D48-5FF1-4879-8C6D-111BD1781F2E}" type="presParOf" srcId="{5B37CD29-ADE2-4E4D-8303-9509CEAE2815}" destId="{77194A26-A8D4-4FC5-9A1E-245198B6153D}" srcOrd="3" destOrd="0" presId="urn:microsoft.com/office/officeart/2005/8/layout/vList4"/>
    <dgm:cxn modelId="{4CC8D613-18FD-42F8-BF0F-38642A5752C8}" type="presParOf" srcId="{5B37CD29-ADE2-4E4D-8303-9509CEAE2815}" destId="{397714B6-41C5-49DE-9229-EA2C28FE0017}" srcOrd="4" destOrd="0" presId="urn:microsoft.com/office/officeart/2005/8/layout/vList4"/>
    <dgm:cxn modelId="{899A8CC1-FAED-4D8E-B43A-BB13DDB776AD}" type="presParOf" srcId="{397714B6-41C5-49DE-9229-EA2C28FE0017}" destId="{A7EBB27D-5F3B-4CB6-AB21-0256834C983D}" srcOrd="0" destOrd="0" presId="urn:microsoft.com/office/officeart/2005/8/layout/vList4"/>
    <dgm:cxn modelId="{689BBDED-13B7-4683-A96F-7D264AF53D3F}" type="presParOf" srcId="{397714B6-41C5-49DE-9229-EA2C28FE0017}" destId="{CA641B50-9B7A-43FE-9B84-8616AC803824}" srcOrd="1" destOrd="0" presId="urn:microsoft.com/office/officeart/2005/8/layout/vList4"/>
    <dgm:cxn modelId="{F726B57C-BE8C-4337-9101-910008E51A08}" type="presParOf" srcId="{397714B6-41C5-49DE-9229-EA2C28FE0017}" destId="{CD4489C4-235C-48C2-BDF2-05325EDB7FF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CF43F0-CDFE-4BB5-B789-087DD57671C0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B8F9E7C-8940-440F-9FC8-8C9EEE516668}">
      <dgm:prSet phldrT="[Metin]" custT="1"/>
      <dgm:spPr/>
      <dgm:t>
        <a:bodyPr/>
        <a:lstStyle/>
        <a:p>
          <a:r>
            <a:rPr lang="tr-TR" sz="5700" dirty="0" smtClean="0"/>
            <a:t> </a:t>
          </a:r>
          <a:r>
            <a:rPr lang="tr-TR" sz="5400" dirty="0" err="1" smtClean="0">
              <a:latin typeface="Comic Sans MS" pitchFamily="66" charset="0"/>
            </a:rPr>
            <a:t>Na</a:t>
          </a:r>
          <a:r>
            <a:rPr lang="tr-TR" sz="5400" dirty="0" smtClean="0">
              <a:latin typeface="Comic Sans MS" pitchFamily="66" charset="0"/>
            </a:rPr>
            <a:t> </a:t>
          </a:r>
          <a:r>
            <a:rPr lang="tr-TR" sz="5400" dirty="0" err="1" smtClean="0">
              <a:latin typeface="Comic Sans MS" pitchFamily="66" charset="0"/>
            </a:rPr>
            <a:t>ja</a:t>
          </a:r>
          <a:r>
            <a:rPr lang="tr-TR" sz="5400" dirty="0" smtClean="0">
              <a:latin typeface="Comic Sans MS" pitchFamily="66" charset="0"/>
            </a:rPr>
            <a:t>, es </a:t>
          </a:r>
          <a:r>
            <a:rPr lang="tr-TR" sz="5400" dirty="0" err="1" smtClean="0">
              <a:latin typeface="Comic Sans MS" pitchFamily="66" charset="0"/>
            </a:rPr>
            <a:t>geht</a:t>
          </a:r>
          <a:r>
            <a:rPr lang="tr-TR" sz="5400" dirty="0" smtClean="0">
              <a:latin typeface="Comic Sans MS" pitchFamily="66" charset="0"/>
            </a:rPr>
            <a:t>!</a:t>
          </a:r>
          <a:endParaRPr lang="tr-TR" sz="5400" dirty="0">
            <a:latin typeface="Comic Sans MS" pitchFamily="66" charset="0"/>
          </a:endParaRPr>
        </a:p>
      </dgm:t>
    </dgm:pt>
    <dgm:pt modelId="{321237F5-5181-4162-A7CE-1D7BBE8E2FC4}" type="parTrans" cxnId="{FB635DCE-9E43-48F7-8474-AA7E3B2B8E03}">
      <dgm:prSet/>
      <dgm:spPr/>
      <dgm:t>
        <a:bodyPr/>
        <a:lstStyle/>
        <a:p>
          <a:endParaRPr lang="tr-TR"/>
        </a:p>
      </dgm:t>
    </dgm:pt>
    <dgm:pt modelId="{47A177D7-3BBE-4A55-93D8-AB30DC04A096}" type="sibTrans" cxnId="{FB635DCE-9E43-48F7-8474-AA7E3B2B8E03}">
      <dgm:prSet/>
      <dgm:spPr/>
      <dgm:t>
        <a:bodyPr/>
        <a:lstStyle/>
        <a:p>
          <a:endParaRPr lang="tr-TR"/>
        </a:p>
      </dgm:t>
    </dgm:pt>
    <dgm:pt modelId="{C95D6D8B-619D-40F0-871F-BDA02CD8622D}">
      <dgm:prSet phldrT="[Metin]" custT="1"/>
      <dgm:spPr/>
      <dgm:t>
        <a:bodyPr/>
        <a:lstStyle/>
        <a:p>
          <a:r>
            <a:rPr lang="tr-TR" sz="5400" dirty="0" smtClean="0">
              <a:latin typeface="Comic Sans MS" pitchFamily="66" charset="0"/>
            </a:rPr>
            <a:t> </a:t>
          </a:r>
          <a:r>
            <a:rPr lang="tr-TR" sz="5400" dirty="0" err="1" smtClean="0">
              <a:latin typeface="Comic Sans MS" pitchFamily="66" charset="0"/>
            </a:rPr>
            <a:t>Nicht</a:t>
          </a:r>
          <a:r>
            <a:rPr lang="tr-TR" sz="5400" dirty="0" smtClean="0">
              <a:latin typeface="Comic Sans MS" pitchFamily="66" charset="0"/>
            </a:rPr>
            <a:t> </a:t>
          </a:r>
          <a:r>
            <a:rPr lang="tr-TR" sz="5400" dirty="0" err="1" smtClean="0">
              <a:latin typeface="Comic Sans MS" pitchFamily="66" charset="0"/>
            </a:rPr>
            <a:t>schlecht</a:t>
          </a:r>
          <a:r>
            <a:rPr lang="tr-TR" sz="5400" dirty="0" smtClean="0">
              <a:latin typeface="Comic Sans MS" pitchFamily="66" charset="0"/>
            </a:rPr>
            <a:t>!</a:t>
          </a:r>
          <a:endParaRPr lang="tr-TR" sz="5400" dirty="0">
            <a:latin typeface="Comic Sans MS" pitchFamily="66" charset="0"/>
          </a:endParaRPr>
        </a:p>
      </dgm:t>
    </dgm:pt>
    <dgm:pt modelId="{53A1FBFE-1124-4993-BE8A-A819B8743A57}" type="parTrans" cxnId="{A822DF1D-A409-4827-90C0-1744A01EA5F5}">
      <dgm:prSet/>
      <dgm:spPr/>
      <dgm:t>
        <a:bodyPr/>
        <a:lstStyle/>
        <a:p>
          <a:endParaRPr lang="tr-TR"/>
        </a:p>
      </dgm:t>
    </dgm:pt>
    <dgm:pt modelId="{1873F8A2-1072-402E-8D18-C9002A9E642A}" type="sibTrans" cxnId="{A822DF1D-A409-4827-90C0-1744A01EA5F5}">
      <dgm:prSet/>
      <dgm:spPr/>
      <dgm:t>
        <a:bodyPr/>
        <a:lstStyle/>
        <a:p>
          <a:endParaRPr lang="tr-TR"/>
        </a:p>
      </dgm:t>
    </dgm:pt>
    <dgm:pt modelId="{ACF3B165-E63A-4F67-A897-ECC8D6657212}">
      <dgm:prSet phldrT="[Metin]" custT="1"/>
      <dgm:spPr/>
      <dgm:t>
        <a:bodyPr/>
        <a:lstStyle/>
        <a:p>
          <a:r>
            <a:rPr lang="tr-TR" sz="5400" dirty="0" err="1" smtClean="0">
              <a:latin typeface="Comic Sans MS" pitchFamily="66" charset="0"/>
            </a:rPr>
            <a:t>Schlecht</a:t>
          </a:r>
          <a:r>
            <a:rPr lang="tr-TR" sz="5400" dirty="0" smtClean="0">
              <a:latin typeface="Comic Sans MS" pitchFamily="66" charset="0"/>
            </a:rPr>
            <a:t>!</a:t>
          </a:r>
          <a:endParaRPr lang="tr-TR" sz="5400" dirty="0">
            <a:latin typeface="Comic Sans MS" pitchFamily="66" charset="0"/>
          </a:endParaRPr>
        </a:p>
      </dgm:t>
    </dgm:pt>
    <dgm:pt modelId="{E6A885C4-B102-463A-B772-6F4E025DCC99}" type="parTrans" cxnId="{78598D1D-E86D-4B68-BD15-33F34E1E1B8E}">
      <dgm:prSet/>
      <dgm:spPr/>
      <dgm:t>
        <a:bodyPr/>
        <a:lstStyle/>
        <a:p>
          <a:endParaRPr lang="tr-TR"/>
        </a:p>
      </dgm:t>
    </dgm:pt>
    <dgm:pt modelId="{1949ECE8-8490-4DD8-B77B-2EE1D50954C4}" type="sibTrans" cxnId="{78598D1D-E86D-4B68-BD15-33F34E1E1B8E}">
      <dgm:prSet/>
      <dgm:spPr/>
      <dgm:t>
        <a:bodyPr/>
        <a:lstStyle/>
        <a:p>
          <a:endParaRPr lang="tr-TR"/>
        </a:p>
      </dgm:t>
    </dgm:pt>
    <dgm:pt modelId="{0874E531-7108-4FAE-9D7D-EB2BACAB4FCD}">
      <dgm:prSet phldrT="[Metin]" custT="1"/>
      <dgm:spPr/>
      <dgm:t>
        <a:bodyPr/>
        <a:lstStyle/>
        <a:p>
          <a:r>
            <a:rPr lang="tr-TR" sz="5400" dirty="0" err="1" smtClean="0">
              <a:latin typeface="Comic Sans MS" pitchFamily="66" charset="0"/>
            </a:rPr>
            <a:t>Sehr</a:t>
          </a:r>
          <a:r>
            <a:rPr lang="tr-TR" sz="5400" dirty="0" smtClean="0">
              <a:latin typeface="Comic Sans MS" pitchFamily="66" charset="0"/>
            </a:rPr>
            <a:t> </a:t>
          </a:r>
          <a:r>
            <a:rPr lang="tr-TR" sz="5400" dirty="0" err="1" smtClean="0">
              <a:latin typeface="Comic Sans MS" pitchFamily="66" charset="0"/>
            </a:rPr>
            <a:t>schlecht</a:t>
          </a:r>
          <a:r>
            <a:rPr lang="tr-TR" sz="5400" dirty="0" smtClean="0">
              <a:latin typeface="Comic Sans MS" pitchFamily="66" charset="0"/>
            </a:rPr>
            <a:t>!</a:t>
          </a:r>
          <a:endParaRPr lang="tr-TR" sz="5400" dirty="0">
            <a:latin typeface="Comic Sans MS" pitchFamily="66" charset="0"/>
          </a:endParaRPr>
        </a:p>
      </dgm:t>
    </dgm:pt>
    <dgm:pt modelId="{13933C2A-A942-4BE9-9FC9-CEF13EDC8ED2}" type="parTrans" cxnId="{1E9FC622-D652-49F2-955E-3A9DD74B16BE}">
      <dgm:prSet/>
      <dgm:spPr/>
      <dgm:t>
        <a:bodyPr/>
        <a:lstStyle/>
        <a:p>
          <a:endParaRPr lang="tr-TR"/>
        </a:p>
      </dgm:t>
    </dgm:pt>
    <dgm:pt modelId="{3BF0B94B-E677-4C4E-BA88-EB48289D6340}" type="sibTrans" cxnId="{1E9FC622-D652-49F2-955E-3A9DD74B16BE}">
      <dgm:prSet/>
      <dgm:spPr/>
      <dgm:t>
        <a:bodyPr/>
        <a:lstStyle/>
        <a:p>
          <a:endParaRPr lang="tr-TR"/>
        </a:p>
      </dgm:t>
    </dgm:pt>
    <dgm:pt modelId="{5B37CD29-ADE2-4E4D-8303-9509CEAE2815}" type="pres">
      <dgm:prSet presAssocID="{FACF43F0-CDFE-4BB5-B789-087DD57671C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BEA7FB5-79D2-4668-9DBA-6482627EC5B9}" type="pres">
      <dgm:prSet presAssocID="{7B8F9E7C-8940-440F-9FC8-8C9EEE516668}" presName="comp" presStyleCnt="0"/>
      <dgm:spPr/>
    </dgm:pt>
    <dgm:pt modelId="{6E083811-1193-48F2-8F73-427D5FBD78DB}" type="pres">
      <dgm:prSet presAssocID="{7B8F9E7C-8940-440F-9FC8-8C9EEE516668}" presName="box" presStyleLbl="node1" presStyleIdx="0" presStyleCnt="4" custScaleX="100000" custScaleY="69041" custLinFactNeighborX="855" custLinFactNeighborY="6206"/>
      <dgm:spPr/>
      <dgm:t>
        <a:bodyPr/>
        <a:lstStyle/>
        <a:p>
          <a:endParaRPr lang="tr-TR"/>
        </a:p>
      </dgm:t>
    </dgm:pt>
    <dgm:pt modelId="{E6CC5C49-E0CB-4384-8967-E13DAFE30E65}" type="pres">
      <dgm:prSet presAssocID="{7B8F9E7C-8940-440F-9FC8-8C9EEE516668}" presName="img" presStyleLbl="fgImgPlace1" presStyleIdx="0" presStyleCnt="4" custScaleX="83450" custScaleY="68742" custLinFactNeighborX="-12821" custLinFactNeighborY="754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tr-TR"/>
        </a:p>
      </dgm:t>
    </dgm:pt>
    <dgm:pt modelId="{984E28E6-B289-4057-AED7-FC3CE4A772E1}" type="pres">
      <dgm:prSet presAssocID="{7B8F9E7C-8940-440F-9FC8-8C9EEE516668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B109EB5-4DF5-44C4-A593-E0E5618D9BD0}" type="pres">
      <dgm:prSet presAssocID="{47A177D7-3BBE-4A55-93D8-AB30DC04A096}" presName="spacer" presStyleCnt="0"/>
      <dgm:spPr/>
    </dgm:pt>
    <dgm:pt modelId="{C19F7ECD-8113-452E-9695-CCA3F749ABB0}" type="pres">
      <dgm:prSet presAssocID="{C95D6D8B-619D-40F0-871F-BDA02CD8622D}" presName="comp" presStyleCnt="0"/>
      <dgm:spPr/>
    </dgm:pt>
    <dgm:pt modelId="{8D284B11-17BD-47A0-B7D9-8D1C130EEB94}" type="pres">
      <dgm:prSet presAssocID="{C95D6D8B-619D-40F0-871F-BDA02CD8622D}" presName="box" presStyleLbl="node1" presStyleIdx="1" presStyleCnt="4" custScaleX="100000" custScaleY="64455" custLinFactNeighborX="855" custLinFactNeighborY="2560"/>
      <dgm:spPr/>
      <dgm:t>
        <a:bodyPr/>
        <a:lstStyle/>
        <a:p>
          <a:endParaRPr lang="tr-TR"/>
        </a:p>
      </dgm:t>
    </dgm:pt>
    <dgm:pt modelId="{3849A1D9-5926-4A24-87E7-1AEEA0A4606B}" type="pres">
      <dgm:prSet presAssocID="{C95D6D8B-619D-40F0-871F-BDA02CD8622D}" presName="img" presStyleLbl="fgImgPlace1" presStyleIdx="1" presStyleCnt="4" custScaleX="86517" custScaleY="68499" custLinFactNeighborX="-11287" custLinFactNeighborY="124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tr-TR"/>
        </a:p>
      </dgm:t>
    </dgm:pt>
    <dgm:pt modelId="{BCF48B88-006E-4FE5-B697-F54960F9E8A4}" type="pres">
      <dgm:prSet presAssocID="{C95D6D8B-619D-40F0-871F-BDA02CD8622D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7194A26-A8D4-4FC5-9A1E-245198B6153D}" type="pres">
      <dgm:prSet presAssocID="{1873F8A2-1072-402E-8D18-C9002A9E642A}" presName="spacer" presStyleCnt="0"/>
      <dgm:spPr/>
    </dgm:pt>
    <dgm:pt modelId="{397714B6-41C5-49DE-9229-EA2C28FE0017}" type="pres">
      <dgm:prSet presAssocID="{ACF3B165-E63A-4F67-A897-ECC8D6657212}" presName="comp" presStyleCnt="0"/>
      <dgm:spPr/>
    </dgm:pt>
    <dgm:pt modelId="{A7EBB27D-5F3B-4CB6-AB21-0256834C983D}" type="pres">
      <dgm:prSet presAssocID="{ACF3B165-E63A-4F67-A897-ECC8D6657212}" presName="box" presStyleLbl="node1" presStyleIdx="2" presStyleCnt="4" custScaleX="100000" custScaleY="57409" custLinFactNeighborY="-85"/>
      <dgm:spPr/>
      <dgm:t>
        <a:bodyPr/>
        <a:lstStyle/>
        <a:p>
          <a:endParaRPr lang="tr-TR"/>
        </a:p>
      </dgm:t>
    </dgm:pt>
    <dgm:pt modelId="{CA641B50-9B7A-43FE-9B84-8616AC803824}" type="pres">
      <dgm:prSet presAssocID="{ACF3B165-E63A-4F67-A897-ECC8D6657212}" presName="img" presStyleLbl="fgImgPlace1" presStyleIdx="2" presStyleCnt="4" custFlipVert="1" custScaleX="76711" custScaleY="61908" custLinFactNeighborX="-16190" custLinFactNeighborY="-95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tr-TR"/>
        </a:p>
      </dgm:t>
    </dgm:pt>
    <dgm:pt modelId="{CD4489C4-235C-48C2-BDF2-05325EDB7FF5}" type="pres">
      <dgm:prSet presAssocID="{ACF3B165-E63A-4F67-A897-ECC8D6657212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F665053-A770-4E00-8969-6B4915B1471F}" type="pres">
      <dgm:prSet presAssocID="{1949ECE8-8490-4DD8-B77B-2EE1D50954C4}" presName="spacer" presStyleCnt="0"/>
      <dgm:spPr/>
    </dgm:pt>
    <dgm:pt modelId="{30F9862E-0450-4C8D-B0C9-0978FAFD2D48}" type="pres">
      <dgm:prSet presAssocID="{0874E531-7108-4FAE-9D7D-EB2BACAB4FCD}" presName="comp" presStyleCnt="0"/>
      <dgm:spPr/>
    </dgm:pt>
    <dgm:pt modelId="{6FE141A2-6368-4690-9882-3CB6603EB1F4}" type="pres">
      <dgm:prSet presAssocID="{0874E531-7108-4FAE-9D7D-EB2BACAB4FCD}" presName="box" presStyleLbl="node1" presStyleIdx="3" presStyleCnt="4" custScaleX="100000" custScaleY="66302" custLinFactNeighborY="-5477"/>
      <dgm:spPr/>
      <dgm:t>
        <a:bodyPr/>
        <a:lstStyle/>
        <a:p>
          <a:endParaRPr lang="tr-TR"/>
        </a:p>
      </dgm:t>
    </dgm:pt>
    <dgm:pt modelId="{2C2F442C-D8B4-49FF-B190-9F618C03ED9F}" type="pres">
      <dgm:prSet presAssocID="{0874E531-7108-4FAE-9D7D-EB2BACAB4FCD}" presName="img" presStyleLbl="fgImgPlace1" presStyleIdx="3" presStyleCnt="4" custScaleX="82089" custScaleY="71278" custLinFactNeighborX="-13501" custLinFactNeighborY="-8566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tr-TR"/>
        </a:p>
      </dgm:t>
    </dgm:pt>
    <dgm:pt modelId="{56BAAA12-3338-4B44-97D5-14D68F8728D2}" type="pres">
      <dgm:prSet presAssocID="{0874E531-7108-4FAE-9D7D-EB2BACAB4FCD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8598D1D-E86D-4B68-BD15-33F34E1E1B8E}" srcId="{FACF43F0-CDFE-4BB5-B789-087DD57671C0}" destId="{ACF3B165-E63A-4F67-A897-ECC8D6657212}" srcOrd="2" destOrd="0" parTransId="{E6A885C4-B102-463A-B772-6F4E025DCC99}" sibTransId="{1949ECE8-8490-4DD8-B77B-2EE1D50954C4}"/>
    <dgm:cxn modelId="{FB635DCE-9E43-48F7-8474-AA7E3B2B8E03}" srcId="{FACF43F0-CDFE-4BB5-B789-087DD57671C0}" destId="{7B8F9E7C-8940-440F-9FC8-8C9EEE516668}" srcOrd="0" destOrd="0" parTransId="{321237F5-5181-4162-A7CE-1D7BBE8E2FC4}" sibTransId="{47A177D7-3BBE-4A55-93D8-AB30DC04A096}"/>
    <dgm:cxn modelId="{6517883F-C5F1-4549-AA5F-F1398F168C11}" type="presOf" srcId="{ACF3B165-E63A-4F67-A897-ECC8D6657212}" destId="{A7EBB27D-5F3B-4CB6-AB21-0256834C983D}" srcOrd="0" destOrd="0" presId="urn:microsoft.com/office/officeart/2005/8/layout/vList4"/>
    <dgm:cxn modelId="{9174EFBA-D5EF-4D43-B4F5-B0BA541658E5}" type="presOf" srcId="{C95D6D8B-619D-40F0-871F-BDA02CD8622D}" destId="{BCF48B88-006E-4FE5-B697-F54960F9E8A4}" srcOrd="1" destOrd="0" presId="urn:microsoft.com/office/officeart/2005/8/layout/vList4"/>
    <dgm:cxn modelId="{A475312E-F709-461F-9E5C-44D2D87BD106}" type="presOf" srcId="{0874E531-7108-4FAE-9D7D-EB2BACAB4FCD}" destId="{6FE141A2-6368-4690-9882-3CB6603EB1F4}" srcOrd="0" destOrd="0" presId="urn:microsoft.com/office/officeart/2005/8/layout/vList4"/>
    <dgm:cxn modelId="{A7705B28-80F9-4869-B507-1A9A93C4A68D}" type="presOf" srcId="{7B8F9E7C-8940-440F-9FC8-8C9EEE516668}" destId="{984E28E6-B289-4057-AED7-FC3CE4A772E1}" srcOrd="1" destOrd="0" presId="urn:microsoft.com/office/officeart/2005/8/layout/vList4"/>
    <dgm:cxn modelId="{A822DF1D-A409-4827-90C0-1744A01EA5F5}" srcId="{FACF43F0-CDFE-4BB5-B789-087DD57671C0}" destId="{C95D6D8B-619D-40F0-871F-BDA02CD8622D}" srcOrd="1" destOrd="0" parTransId="{53A1FBFE-1124-4993-BE8A-A819B8743A57}" sibTransId="{1873F8A2-1072-402E-8D18-C9002A9E642A}"/>
    <dgm:cxn modelId="{DB126FD4-6C1E-49D6-B55D-94C4CC95BA98}" type="presOf" srcId="{ACF3B165-E63A-4F67-A897-ECC8D6657212}" destId="{CD4489C4-235C-48C2-BDF2-05325EDB7FF5}" srcOrd="1" destOrd="0" presId="urn:microsoft.com/office/officeart/2005/8/layout/vList4"/>
    <dgm:cxn modelId="{1E9FC622-D652-49F2-955E-3A9DD74B16BE}" srcId="{FACF43F0-CDFE-4BB5-B789-087DD57671C0}" destId="{0874E531-7108-4FAE-9D7D-EB2BACAB4FCD}" srcOrd="3" destOrd="0" parTransId="{13933C2A-A942-4BE9-9FC9-CEF13EDC8ED2}" sibTransId="{3BF0B94B-E677-4C4E-BA88-EB48289D6340}"/>
    <dgm:cxn modelId="{95913D7A-B010-4189-BC2B-E098CA7AAD7B}" type="presOf" srcId="{C95D6D8B-619D-40F0-871F-BDA02CD8622D}" destId="{8D284B11-17BD-47A0-B7D9-8D1C130EEB94}" srcOrd="0" destOrd="0" presId="urn:microsoft.com/office/officeart/2005/8/layout/vList4"/>
    <dgm:cxn modelId="{D37C62CE-BB22-402F-8EB0-D214D17CF90F}" type="presOf" srcId="{7B8F9E7C-8940-440F-9FC8-8C9EEE516668}" destId="{6E083811-1193-48F2-8F73-427D5FBD78DB}" srcOrd="0" destOrd="0" presId="urn:microsoft.com/office/officeart/2005/8/layout/vList4"/>
    <dgm:cxn modelId="{845CA266-79B4-44DE-8658-1CAF25999888}" type="presOf" srcId="{FACF43F0-CDFE-4BB5-B789-087DD57671C0}" destId="{5B37CD29-ADE2-4E4D-8303-9509CEAE2815}" srcOrd="0" destOrd="0" presId="urn:microsoft.com/office/officeart/2005/8/layout/vList4"/>
    <dgm:cxn modelId="{E8D315E7-07D0-4313-97B3-F775564161D6}" type="presOf" srcId="{0874E531-7108-4FAE-9D7D-EB2BACAB4FCD}" destId="{56BAAA12-3338-4B44-97D5-14D68F8728D2}" srcOrd="1" destOrd="0" presId="urn:microsoft.com/office/officeart/2005/8/layout/vList4"/>
    <dgm:cxn modelId="{025F1942-C476-4A96-8BC5-F6841965990B}" type="presParOf" srcId="{5B37CD29-ADE2-4E4D-8303-9509CEAE2815}" destId="{EBEA7FB5-79D2-4668-9DBA-6482627EC5B9}" srcOrd="0" destOrd="0" presId="urn:microsoft.com/office/officeart/2005/8/layout/vList4"/>
    <dgm:cxn modelId="{E21808CF-B6AD-489A-842B-30BA8223E2C7}" type="presParOf" srcId="{EBEA7FB5-79D2-4668-9DBA-6482627EC5B9}" destId="{6E083811-1193-48F2-8F73-427D5FBD78DB}" srcOrd="0" destOrd="0" presId="urn:microsoft.com/office/officeart/2005/8/layout/vList4"/>
    <dgm:cxn modelId="{FD552E6F-726C-416F-AD94-6C0BDD084F15}" type="presParOf" srcId="{EBEA7FB5-79D2-4668-9DBA-6482627EC5B9}" destId="{E6CC5C49-E0CB-4384-8967-E13DAFE30E65}" srcOrd="1" destOrd="0" presId="urn:microsoft.com/office/officeart/2005/8/layout/vList4"/>
    <dgm:cxn modelId="{CCE1FF91-FE79-4D52-BA04-267606DEE951}" type="presParOf" srcId="{EBEA7FB5-79D2-4668-9DBA-6482627EC5B9}" destId="{984E28E6-B289-4057-AED7-FC3CE4A772E1}" srcOrd="2" destOrd="0" presId="urn:microsoft.com/office/officeart/2005/8/layout/vList4"/>
    <dgm:cxn modelId="{AB315783-5A45-4C6B-B698-6615E8E1C7EE}" type="presParOf" srcId="{5B37CD29-ADE2-4E4D-8303-9509CEAE2815}" destId="{CB109EB5-4DF5-44C4-A593-E0E5618D9BD0}" srcOrd="1" destOrd="0" presId="urn:microsoft.com/office/officeart/2005/8/layout/vList4"/>
    <dgm:cxn modelId="{68BEBBED-E05A-4424-AE46-B1A25027EAF1}" type="presParOf" srcId="{5B37CD29-ADE2-4E4D-8303-9509CEAE2815}" destId="{C19F7ECD-8113-452E-9695-CCA3F749ABB0}" srcOrd="2" destOrd="0" presId="urn:microsoft.com/office/officeart/2005/8/layout/vList4"/>
    <dgm:cxn modelId="{805CB287-14D8-4353-922A-9827DB77BF52}" type="presParOf" srcId="{C19F7ECD-8113-452E-9695-CCA3F749ABB0}" destId="{8D284B11-17BD-47A0-B7D9-8D1C130EEB94}" srcOrd="0" destOrd="0" presId="urn:microsoft.com/office/officeart/2005/8/layout/vList4"/>
    <dgm:cxn modelId="{C538FFB7-5F1D-416E-98CB-E4F544D227BA}" type="presParOf" srcId="{C19F7ECD-8113-452E-9695-CCA3F749ABB0}" destId="{3849A1D9-5926-4A24-87E7-1AEEA0A4606B}" srcOrd="1" destOrd="0" presId="urn:microsoft.com/office/officeart/2005/8/layout/vList4"/>
    <dgm:cxn modelId="{D86587CC-8AA8-41A7-89A2-ED5385C3BAB0}" type="presParOf" srcId="{C19F7ECD-8113-452E-9695-CCA3F749ABB0}" destId="{BCF48B88-006E-4FE5-B697-F54960F9E8A4}" srcOrd="2" destOrd="0" presId="urn:microsoft.com/office/officeart/2005/8/layout/vList4"/>
    <dgm:cxn modelId="{D97DE367-48D4-42D5-9A0E-BBBE4AF2885D}" type="presParOf" srcId="{5B37CD29-ADE2-4E4D-8303-9509CEAE2815}" destId="{77194A26-A8D4-4FC5-9A1E-245198B6153D}" srcOrd="3" destOrd="0" presId="urn:microsoft.com/office/officeart/2005/8/layout/vList4"/>
    <dgm:cxn modelId="{39D4C487-8888-49C6-A7FF-5301994D6FEB}" type="presParOf" srcId="{5B37CD29-ADE2-4E4D-8303-9509CEAE2815}" destId="{397714B6-41C5-49DE-9229-EA2C28FE0017}" srcOrd="4" destOrd="0" presId="urn:microsoft.com/office/officeart/2005/8/layout/vList4"/>
    <dgm:cxn modelId="{83572B70-95A3-4003-A808-E1BD6DA5DAD4}" type="presParOf" srcId="{397714B6-41C5-49DE-9229-EA2C28FE0017}" destId="{A7EBB27D-5F3B-4CB6-AB21-0256834C983D}" srcOrd="0" destOrd="0" presId="urn:microsoft.com/office/officeart/2005/8/layout/vList4"/>
    <dgm:cxn modelId="{548E2E2E-2D1F-4B21-9736-A2A1549DFDF7}" type="presParOf" srcId="{397714B6-41C5-49DE-9229-EA2C28FE0017}" destId="{CA641B50-9B7A-43FE-9B84-8616AC803824}" srcOrd="1" destOrd="0" presId="urn:microsoft.com/office/officeart/2005/8/layout/vList4"/>
    <dgm:cxn modelId="{43EF5972-E0E1-405C-8605-47B70D1CFCC3}" type="presParOf" srcId="{397714B6-41C5-49DE-9229-EA2C28FE0017}" destId="{CD4489C4-235C-48C2-BDF2-05325EDB7FF5}" srcOrd="2" destOrd="0" presId="urn:microsoft.com/office/officeart/2005/8/layout/vList4"/>
    <dgm:cxn modelId="{3B0BB4C6-0A8E-4C6F-A902-5096E9FAB0ED}" type="presParOf" srcId="{5B37CD29-ADE2-4E4D-8303-9509CEAE2815}" destId="{6F665053-A770-4E00-8969-6B4915B1471F}" srcOrd="5" destOrd="0" presId="urn:microsoft.com/office/officeart/2005/8/layout/vList4"/>
    <dgm:cxn modelId="{CD16E25F-AC0E-4A3E-AE14-801EB27C64D8}" type="presParOf" srcId="{5B37CD29-ADE2-4E4D-8303-9509CEAE2815}" destId="{30F9862E-0450-4C8D-B0C9-0978FAFD2D48}" srcOrd="6" destOrd="0" presId="urn:microsoft.com/office/officeart/2005/8/layout/vList4"/>
    <dgm:cxn modelId="{BB66A073-D0F1-45BC-9AB0-1085CACBEF14}" type="presParOf" srcId="{30F9862E-0450-4C8D-B0C9-0978FAFD2D48}" destId="{6FE141A2-6368-4690-9882-3CB6603EB1F4}" srcOrd="0" destOrd="0" presId="urn:microsoft.com/office/officeart/2005/8/layout/vList4"/>
    <dgm:cxn modelId="{AB20F660-A87C-4EEE-93EF-9CD2886C5AB7}" type="presParOf" srcId="{30F9862E-0450-4C8D-B0C9-0978FAFD2D48}" destId="{2C2F442C-D8B4-49FF-B190-9F618C03ED9F}" srcOrd="1" destOrd="0" presId="urn:microsoft.com/office/officeart/2005/8/layout/vList4"/>
    <dgm:cxn modelId="{93599BBE-0A76-4DB4-BA8A-C8EB821CB8B7}" type="presParOf" srcId="{30F9862E-0450-4C8D-B0C9-0978FAFD2D48}" destId="{56BAAA12-3338-4B44-97D5-14D68F8728D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3CFD87-DCC5-4882-8B8A-09529BDAE487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A30DE89-F9DA-47F6-84A8-3AF4F8079173}">
      <dgm:prSet phldrT="[Metin]"/>
      <dgm:spPr/>
      <dgm:t>
        <a:bodyPr/>
        <a:lstStyle/>
        <a:p>
          <a:r>
            <a:rPr lang="tr-TR" dirty="0" err="1" smtClean="0">
              <a:latin typeface="Comic Sans MS" pitchFamily="66" charset="0"/>
            </a:rPr>
            <a:t>Wie</a:t>
          </a:r>
          <a:r>
            <a:rPr lang="tr-TR" dirty="0" smtClean="0">
              <a:latin typeface="Comic Sans MS" pitchFamily="66" charset="0"/>
            </a:rPr>
            <a:t> </a:t>
          </a:r>
          <a:r>
            <a:rPr lang="tr-TR" dirty="0" err="1" smtClean="0">
              <a:latin typeface="Comic Sans MS" pitchFamily="66" charset="0"/>
            </a:rPr>
            <a:t>geht’s</a:t>
          </a:r>
          <a:r>
            <a:rPr lang="tr-TR" dirty="0" smtClean="0">
              <a:latin typeface="Comic Sans MS" pitchFamily="66" charset="0"/>
            </a:rPr>
            <a:t> </a:t>
          </a:r>
          <a:r>
            <a:rPr lang="tr-TR" dirty="0" err="1" smtClean="0">
              <a:latin typeface="Comic Sans MS" pitchFamily="66" charset="0"/>
            </a:rPr>
            <a:t>dir</a:t>
          </a:r>
          <a:r>
            <a:rPr lang="tr-TR" dirty="0" smtClean="0">
              <a:latin typeface="Comic Sans MS" pitchFamily="66" charset="0"/>
            </a:rPr>
            <a:t>?</a:t>
          </a:r>
        </a:p>
      </dgm:t>
    </dgm:pt>
    <dgm:pt modelId="{2279889F-6440-4991-BE86-B7B1ABDFC7D0}" type="parTrans" cxnId="{FB1A4339-03CB-4481-8FDF-9BEFE67F9F5D}">
      <dgm:prSet/>
      <dgm:spPr/>
      <dgm:t>
        <a:bodyPr/>
        <a:lstStyle/>
        <a:p>
          <a:endParaRPr lang="tr-TR"/>
        </a:p>
      </dgm:t>
    </dgm:pt>
    <dgm:pt modelId="{D35E33CA-0515-4B3B-A0FB-667F2AE14357}" type="sibTrans" cxnId="{FB1A4339-03CB-4481-8FDF-9BEFE67F9F5D}">
      <dgm:prSet/>
      <dgm:spPr/>
      <dgm:t>
        <a:bodyPr/>
        <a:lstStyle/>
        <a:p>
          <a:endParaRPr lang="tr-TR"/>
        </a:p>
      </dgm:t>
    </dgm:pt>
    <dgm:pt modelId="{A8C0B935-11A1-46CA-929F-F142D5B80AFA}">
      <dgm:prSet phldrT="[Metin]"/>
      <dgm:spPr/>
      <dgm:t>
        <a:bodyPr/>
        <a:lstStyle/>
        <a:p>
          <a:r>
            <a:rPr lang="tr-TR" dirty="0" smtClean="0">
              <a:latin typeface="Comic Sans MS" pitchFamily="66" charset="0"/>
            </a:rPr>
            <a:t>SEHR GUT</a:t>
          </a:r>
          <a:endParaRPr lang="tr-TR" dirty="0">
            <a:latin typeface="Comic Sans MS" pitchFamily="66" charset="0"/>
          </a:endParaRPr>
        </a:p>
      </dgm:t>
    </dgm:pt>
    <dgm:pt modelId="{591759EC-00F1-4783-BABC-68FDA598F40A}" type="parTrans" cxnId="{76B55D31-4FB9-4939-A590-7497A770FDFC}">
      <dgm:prSet/>
      <dgm:spPr/>
      <dgm:t>
        <a:bodyPr/>
        <a:lstStyle/>
        <a:p>
          <a:endParaRPr lang="tr-TR"/>
        </a:p>
      </dgm:t>
    </dgm:pt>
    <dgm:pt modelId="{E4C9B6CF-1588-43FD-BBEC-205FC6CB1197}" type="sibTrans" cxnId="{76B55D31-4FB9-4939-A590-7497A770FDFC}">
      <dgm:prSet/>
      <dgm:spPr/>
      <dgm:t>
        <a:bodyPr/>
        <a:lstStyle/>
        <a:p>
          <a:endParaRPr lang="tr-TR"/>
        </a:p>
      </dgm:t>
    </dgm:pt>
    <dgm:pt modelId="{E4850782-0C22-496D-9456-F8AC38E7BE45}">
      <dgm:prSet phldrT="[Metin]"/>
      <dgm:spPr/>
      <dgm:t>
        <a:bodyPr/>
        <a:lstStyle/>
        <a:p>
          <a:r>
            <a:rPr lang="tr-TR" dirty="0" smtClean="0">
              <a:latin typeface="Comic Sans MS" pitchFamily="66" charset="0"/>
            </a:rPr>
            <a:t>Mir </a:t>
          </a:r>
          <a:r>
            <a:rPr lang="tr-TR" dirty="0" err="1" smtClean="0">
              <a:latin typeface="Comic Sans MS" pitchFamily="66" charset="0"/>
            </a:rPr>
            <a:t>geht’s</a:t>
          </a:r>
          <a:r>
            <a:rPr lang="tr-TR" dirty="0" smtClean="0">
              <a:latin typeface="Comic Sans MS" pitchFamily="66" charset="0"/>
            </a:rPr>
            <a:t> </a:t>
          </a:r>
          <a:r>
            <a:rPr lang="tr-TR" dirty="0" err="1" smtClean="0">
              <a:latin typeface="Comic Sans MS" pitchFamily="66" charset="0"/>
            </a:rPr>
            <a:t>sehr</a:t>
          </a:r>
          <a:r>
            <a:rPr lang="tr-TR" dirty="0" smtClean="0">
              <a:latin typeface="Comic Sans MS" pitchFamily="66" charset="0"/>
            </a:rPr>
            <a:t> gut.</a:t>
          </a:r>
          <a:endParaRPr lang="tr-TR" dirty="0">
            <a:latin typeface="Comic Sans MS" pitchFamily="66" charset="0"/>
          </a:endParaRPr>
        </a:p>
      </dgm:t>
    </dgm:pt>
    <dgm:pt modelId="{4C6B0E36-EF45-4F8F-83E0-4BED1CC02A39}" type="parTrans" cxnId="{1C0AA517-6992-42FE-B6A7-600C978EBEF5}">
      <dgm:prSet/>
      <dgm:spPr/>
      <dgm:t>
        <a:bodyPr/>
        <a:lstStyle/>
        <a:p>
          <a:endParaRPr lang="tr-TR"/>
        </a:p>
      </dgm:t>
    </dgm:pt>
    <dgm:pt modelId="{E4D41BFC-5849-42E9-8426-514CA7D81073}" type="sibTrans" cxnId="{1C0AA517-6992-42FE-B6A7-600C978EBEF5}">
      <dgm:prSet/>
      <dgm:spPr/>
      <dgm:t>
        <a:bodyPr/>
        <a:lstStyle/>
        <a:p>
          <a:endParaRPr lang="tr-TR"/>
        </a:p>
      </dgm:t>
    </dgm:pt>
    <dgm:pt modelId="{EAEDE69C-BA05-4E39-840C-74BFE4CAD9DE}">
      <dgm:prSet phldrT="[Metin]"/>
      <dgm:spPr/>
      <dgm:t>
        <a:bodyPr/>
        <a:lstStyle/>
        <a:p>
          <a:r>
            <a:rPr lang="tr-TR" dirty="0" err="1" smtClean="0">
              <a:latin typeface="Comic Sans MS" pitchFamily="66" charset="0"/>
            </a:rPr>
            <a:t>Wie</a:t>
          </a:r>
          <a:r>
            <a:rPr lang="tr-TR" dirty="0" smtClean="0">
              <a:latin typeface="Comic Sans MS" pitchFamily="66" charset="0"/>
            </a:rPr>
            <a:t> </a:t>
          </a:r>
          <a:r>
            <a:rPr lang="tr-TR" dirty="0" err="1" smtClean="0">
              <a:latin typeface="Comic Sans MS" pitchFamily="66" charset="0"/>
            </a:rPr>
            <a:t>geht’s</a:t>
          </a:r>
          <a:r>
            <a:rPr lang="tr-TR" dirty="0" smtClean="0">
              <a:latin typeface="Comic Sans MS" pitchFamily="66" charset="0"/>
            </a:rPr>
            <a:t> </a:t>
          </a:r>
          <a:r>
            <a:rPr lang="tr-TR" dirty="0" err="1" smtClean="0">
              <a:latin typeface="Comic Sans MS" pitchFamily="66" charset="0"/>
            </a:rPr>
            <a:t>dir</a:t>
          </a:r>
          <a:r>
            <a:rPr lang="tr-TR" dirty="0" smtClean="0">
              <a:latin typeface="Comic Sans MS" pitchFamily="66" charset="0"/>
            </a:rPr>
            <a:t>?</a:t>
          </a:r>
          <a:endParaRPr lang="tr-TR" dirty="0">
            <a:latin typeface="Comic Sans MS" pitchFamily="66" charset="0"/>
          </a:endParaRPr>
        </a:p>
      </dgm:t>
    </dgm:pt>
    <dgm:pt modelId="{845C5F68-2CCB-47E5-9CCE-CDEAFFECEB18}" type="parTrans" cxnId="{329DDBBC-76F8-4EC9-96B3-B7625D81594C}">
      <dgm:prSet/>
      <dgm:spPr/>
      <dgm:t>
        <a:bodyPr/>
        <a:lstStyle/>
        <a:p>
          <a:endParaRPr lang="tr-TR"/>
        </a:p>
      </dgm:t>
    </dgm:pt>
    <dgm:pt modelId="{63A9AA07-61C3-4390-BBC5-402438822F34}" type="sibTrans" cxnId="{329DDBBC-76F8-4EC9-96B3-B7625D81594C}">
      <dgm:prSet/>
      <dgm:spPr/>
      <dgm:t>
        <a:bodyPr/>
        <a:lstStyle/>
        <a:p>
          <a:endParaRPr lang="tr-TR"/>
        </a:p>
      </dgm:t>
    </dgm:pt>
    <dgm:pt modelId="{8487EE6C-9345-40FE-9702-8444A6406474}">
      <dgm:prSet phldrT="[Metin]"/>
      <dgm:spPr/>
      <dgm:t>
        <a:bodyPr/>
        <a:lstStyle/>
        <a:p>
          <a:r>
            <a:rPr lang="tr-TR" dirty="0" smtClean="0">
              <a:latin typeface="Comic Sans MS" pitchFamily="66" charset="0"/>
            </a:rPr>
            <a:t>PRIMA</a:t>
          </a:r>
          <a:endParaRPr lang="tr-TR" dirty="0">
            <a:latin typeface="Comic Sans MS" pitchFamily="66" charset="0"/>
          </a:endParaRPr>
        </a:p>
      </dgm:t>
    </dgm:pt>
    <dgm:pt modelId="{E1E169B3-CB67-4AFA-B735-2F2F861332D5}" type="parTrans" cxnId="{D51688EE-E98E-4029-9803-AC54C2A41DE3}">
      <dgm:prSet/>
      <dgm:spPr/>
      <dgm:t>
        <a:bodyPr/>
        <a:lstStyle/>
        <a:p>
          <a:endParaRPr lang="tr-TR"/>
        </a:p>
      </dgm:t>
    </dgm:pt>
    <dgm:pt modelId="{48D13ACA-C89D-4A18-B240-A9035F734E18}" type="sibTrans" cxnId="{D51688EE-E98E-4029-9803-AC54C2A41DE3}">
      <dgm:prSet/>
      <dgm:spPr/>
      <dgm:t>
        <a:bodyPr/>
        <a:lstStyle/>
        <a:p>
          <a:endParaRPr lang="tr-TR"/>
        </a:p>
      </dgm:t>
    </dgm:pt>
    <dgm:pt modelId="{A780AC3F-958E-4BAE-A755-4D230F7857C5}">
      <dgm:prSet phldrT="[Metin]"/>
      <dgm:spPr/>
      <dgm:t>
        <a:bodyPr/>
        <a:lstStyle/>
        <a:p>
          <a:r>
            <a:rPr lang="tr-TR" dirty="0" smtClean="0">
              <a:latin typeface="Comic Sans MS" pitchFamily="66" charset="0"/>
            </a:rPr>
            <a:t>Mir </a:t>
          </a:r>
          <a:r>
            <a:rPr lang="tr-TR" dirty="0" err="1" smtClean="0">
              <a:latin typeface="Comic Sans MS" pitchFamily="66" charset="0"/>
            </a:rPr>
            <a:t>geht’s</a:t>
          </a:r>
          <a:r>
            <a:rPr lang="tr-TR" dirty="0" smtClean="0">
              <a:latin typeface="Comic Sans MS" pitchFamily="66" charset="0"/>
            </a:rPr>
            <a:t> </a:t>
          </a:r>
          <a:r>
            <a:rPr lang="tr-TR" dirty="0" err="1" smtClean="0">
              <a:latin typeface="Comic Sans MS" pitchFamily="66" charset="0"/>
            </a:rPr>
            <a:t>prima</a:t>
          </a:r>
          <a:endParaRPr lang="tr-TR" dirty="0">
            <a:latin typeface="Comic Sans MS" pitchFamily="66" charset="0"/>
          </a:endParaRPr>
        </a:p>
      </dgm:t>
    </dgm:pt>
    <dgm:pt modelId="{00DA5D1A-4341-40B9-AB1E-0905E9D759D1}" type="parTrans" cxnId="{82309357-C45D-46A3-92F7-D80EF46712B1}">
      <dgm:prSet/>
      <dgm:spPr/>
      <dgm:t>
        <a:bodyPr/>
        <a:lstStyle/>
        <a:p>
          <a:endParaRPr lang="tr-TR"/>
        </a:p>
      </dgm:t>
    </dgm:pt>
    <dgm:pt modelId="{D2795341-C7D9-4AEB-A579-337C72749143}" type="sibTrans" cxnId="{82309357-C45D-46A3-92F7-D80EF46712B1}">
      <dgm:prSet/>
      <dgm:spPr/>
      <dgm:t>
        <a:bodyPr/>
        <a:lstStyle/>
        <a:p>
          <a:endParaRPr lang="tr-TR"/>
        </a:p>
      </dgm:t>
    </dgm:pt>
    <dgm:pt modelId="{1B7C6668-7CEB-4517-97DF-90C43F955B10}">
      <dgm:prSet phldrT="[Metin]"/>
      <dgm:spPr/>
      <dgm:t>
        <a:bodyPr/>
        <a:lstStyle/>
        <a:p>
          <a:r>
            <a:rPr lang="tr-TR" dirty="0" err="1" smtClean="0">
              <a:latin typeface="Comic Sans MS" pitchFamily="66" charset="0"/>
            </a:rPr>
            <a:t>Wie</a:t>
          </a:r>
          <a:r>
            <a:rPr lang="tr-TR" dirty="0" smtClean="0">
              <a:latin typeface="Comic Sans MS" pitchFamily="66" charset="0"/>
            </a:rPr>
            <a:t> </a:t>
          </a:r>
          <a:r>
            <a:rPr lang="tr-TR" dirty="0" err="1" smtClean="0">
              <a:latin typeface="Comic Sans MS" pitchFamily="66" charset="0"/>
            </a:rPr>
            <a:t>geht’s</a:t>
          </a:r>
          <a:r>
            <a:rPr lang="tr-TR" dirty="0" smtClean="0">
              <a:latin typeface="Comic Sans MS" pitchFamily="66" charset="0"/>
            </a:rPr>
            <a:t> </a:t>
          </a:r>
          <a:r>
            <a:rPr lang="tr-TR" dirty="0" err="1" smtClean="0">
              <a:latin typeface="Comic Sans MS" pitchFamily="66" charset="0"/>
            </a:rPr>
            <a:t>dir</a:t>
          </a:r>
          <a:r>
            <a:rPr lang="tr-TR" dirty="0" smtClean="0">
              <a:latin typeface="Comic Sans MS" pitchFamily="66" charset="0"/>
            </a:rPr>
            <a:t>?</a:t>
          </a:r>
        </a:p>
      </dgm:t>
    </dgm:pt>
    <dgm:pt modelId="{B75DE11A-EE85-470F-A65A-15D89B57C985}" type="parTrans" cxnId="{FA0DA5CA-1182-4320-B9B5-BC8F0B364781}">
      <dgm:prSet/>
      <dgm:spPr/>
      <dgm:t>
        <a:bodyPr/>
        <a:lstStyle/>
        <a:p>
          <a:endParaRPr lang="tr-TR"/>
        </a:p>
      </dgm:t>
    </dgm:pt>
    <dgm:pt modelId="{6D953DA9-C72A-4C91-8F94-D8DFDA269060}" type="sibTrans" cxnId="{FA0DA5CA-1182-4320-B9B5-BC8F0B364781}">
      <dgm:prSet/>
      <dgm:spPr/>
      <dgm:t>
        <a:bodyPr/>
        <a:lstStyle/>
        <a:p>
          <a:endParaRPr lang="tr-TR"/>
        </a:p>
      </dgm:t>
    </dgm:pt>
    <dgm:pt modelId="{CA93FEBF-1276-4437-BFF9-C5EEDCD16C15}">
      <dgm:prSet phldrT="[Metin]"/>
      <dgm:spPr/>
      <dgm:t>
        <a:bodyPr/>
        <a:lstStyle/>
        <a:p>
          <a:r>
            <a:rPr lang="tr-TR" dirty="0" smtClean="0">
              <a:latin typeface="Comic Sans MS" pitchFamily="66" charset="0"/>
            </a:rPr>
            <a:t>GUT</a:t>
          </a:r>
          <a:endParaRPr lang="tr-TR" dirty="0">
            <a:latin typeface="Comic Sans MS" pitchFamily="66" charset="0"/>
          </a:endParaRPr>
        </a:p>
      </dgm:t>
    </dgm:pt>
    <dgm:pt modelId="{064BF3C7-FDD7-40FC-8284-B247E084C1FA}" type="parTrans" cxnId="{133F3B05-689C-4885-B11D-83B8014EF985}">
      <dgm:prSet/>
      <dgm:spPr/>
      <dgm:t>
        <a:bodyPr/>
        <a:lstStyle/>
        <a:p>
          <a:endParaRPr lang="tr-TR"/>
        </a:p>
      </dgm:t>
    </dgm:pt>
    <dgm:pt modelId="{905E2C04-F61D-4E4A-B36F-BCB75709A678}" type="sibTrans" cxnId="{133F3B05-689C-4885-B11D-83B8014EF985}">
      <dgm:prSet/>
      <dgm:spPr/>
      <dgm:t>
        <a:bodyPr/>
        <a:lstStyle/>
        <a:p>
          <a:endParaRPr lang="tr-TR"/>
        </a:p>
      </dgm:t>
    </dgm:pt>
    <dgm:pt modelId="{DD3DF1B4-2437-4439-8589-78801813293A}">
      <dgm:prSet phldrT="[Metin]"/>
      <dgm:spPr/>
      <dgm:t>
        <a:bodyPr/>
        <a:lstStyle/>
        <a:p>
          <a:r>
            <a:rPr lang="tr-TR" dirty="0" smtClean="0">
              <a:latin typeface="Comic Sans MS" pitchFamily="66" charset="0"/>
            </a:rPr>
            <a:t>Mir </a:t>
          </a:r>
          <a:r>
            <a:rPr lang="tr-TR" dirty="0" err="1" smtClean="0">
              <a:latin typeface="Comic Sans MS" pitchFamily="66" charset="0"/>
            </a:rPr>
            <a:t>geht’s</a:t>
          </a:r>
          <a:r>
            <a:rPr lang="tr-TR" dirty="0" smtClean="0">
              <a:latin typeface="Comic Sans MS" pitchFamily="66" charset="0"/>
            </a:rPr>
            <a:t> gut.</a:t>
          </a:r>
          <a:endParaRPr lang="tr-TR" dirty="0">
            <a:latin typeface="Comic Sans MS" pitchFamily="66" charset="0"/>
          </a:endParaRPr>
        </a:p>
      </dgm:t>
    </dgm:pt>
    <dgm:pt modelId="{DF4F4A08-3188-43FA-B663-88CD5C196495}" type="parTrans" cxnId="{1D86160E-22FE-48A2-A0DF-F1654CABD271}">
      <dgm:prSet/>
      <dgm:spPr/>
      <dgm:t>
        <a:bodyPr/>
        <a:lstStyle/>
        <a:p>
          <a:endParaRPr lang="tr-TR"/>
        </a:p>
      </dgm:t>
    </dgm:pt>
    <dgm:pt modelId="{87E3504C-CFE9-4EC1-AA06-F2358F6C4D55}" type="sibTrans" cxnId="{1D86160E-22FE-48A2-A0DF-F1654CABD271}">
      <dgm:prSet/>
      <dgm:spPr/>
      <dgm:t>
        <a:bodyPr/>
        <a:lstStyle/>
        <a:p>
          <a:endParaRPr lang="tr-TR"/>
        </a:p>
      </dgm:t>
    </dgm:pt>
    <dgm:pt modelId="{D1C80DBB-958C-4565-B203-6B2F692232DD}" type="pres">
      <dgm:prSet presAssocID="{7C3CFD87-DCC5-4882-8B8A-09529BDAE48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B561371-CC95-4591-AAA8-0BB8AA494275}" type="pres">
      <dgm:prSet presAssocID="{0A30DE89-F9DA-47F6-84A8-3AF4F8079173}" presName="comp" presStyleCnt="0"/>
      <dgm:spPr/>
    </dgm:pt>
    <dgm:pt modelId="{F9E5819D-956F-49B3-9191-33B4C0D0441C}" type="pres">
      <dgm:prSet presAssocID="{0A30DE89-F9DA-47F6-84A8-3AF4F8079173}" presName="box" presStyleLbl="node1" presStyleIdx="0" presStyleCnt="3" custLinFactNeighborX="8772" custLinFactNeighborY="3902"/>
      <dgm:spPr/>
      <dgm:t>
        <a:bodyPr/>
        <a:lstStyle/>
        <a:p>
          <a:endParaRPr lang="tr-TR"/>
        </a:p>
      </dgm:t>
    </dgm:pt>
    <dgm:pt modelId="{C447E939-B0F5-4C4A-AA03-26E4F736BE27}" type="pres">
      <dgm:prSet presAssocID="{0A30DE89-F9DA-47F6-84A8-3AF4F8079173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7ECB7BE-F460-446C-89BE-D5DBB89406F5}" type="pres">
      <dgm:prSet presAssocID="{0A30DE89-F9DA-47F6-84A8-3AF4F8079173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BA34C5A-65E6-450E-9E4B-14847B1590F6}" type="pres">
      <dgm:prSet presAssocID="{D35E33CA-0515-4B3B-A0FB-667F2AE14357}" presName="spacer" presStyleCnt="0"/>
      <dgm:spPr/>
    </dgm:pt>
    <dgm:pt modelId="{314169F8-0D99-4ED7-89AD-DF0F222CB29B}" type="pres">
      <dgm:prSet presAssocID="{EAEDE69C-BA05-4E39-840C-74BFE4CAD9DE}" presName="comp" presStyleCnt="0"/>
      <dgm:spPr/>
    </dgm:pt>
    <dgm:pt modelId="{D255FEC9-AC43-4335-A63C-12E0687498C1}" type="pres">
      <dgm:prSet presAssocID="{EAEDE69C-BA05-4E39-840C-74BFE4CAD9DE}" presName="box" presStyleLbl="node1" presStyleIdx="1" presStyleCnt="3"/>
      <dgm:spPr/>
      <dgm:t>
        <a:bodyPr/>
        <a:lstStyle/>
        <a:p>
          <a:endParaRPr lang="tr-TR"/>
        </a:p>
      </dgm:t>
    </dgm:pt>
    <dgm:pt modelId="{860D55DE-B748-489E-A6B5-AF8CBF3EF20E}" type="pres">
      <dgm:prSet presAssocID="{EAEDE69C-BA05-4E39-840C-74BFE4CAD9DE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9B6C669F-B6FC-4FCC-B112-EA336525E73E}" type="pres">
      <dgm:prSet presAssocID="{EAEDE69C-BA05-4E39-840C-74BFE4CAD9DE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BE4F32E-68D4-4AE3-A9B4-73A8E387F1D0}" type="pres">
      <dgm:prSet presAssocID="{63A9AA07-61C3-4390-BBC5-402438822F34}" presName="spacer" presStyleCnt="0"/>
      <dgm:spPr/>
    </dgm:pt>
    <dgm:pt modelId="{C6CC6066-7BB1-4304-A6FE-BB3783E74D82}" type="pres">
      <dgm:prSet presAssocID="{1B7C6668-7CEB-4517-97DF-90C43F955B10}" presName="comp" presStyleCnt="0"/>
      <dgm:spPr/>
    </dgm:pt>
    <dgm:pt modelId="{C8793516-2157-4ACB-94A8-5DA87E27B64C}" type="pres">
      <dgm:prSet presAssocID="{1B7C6668-7CEB-4517-97DF-90C43F955B10}" presName="box" presStyleLbl="node1" presStyleIdx="2" presStyleCnt="3"/>
      <dgm:spPr/>
      <dgm:t>
        <a:bodyPr/>
        <a:lstStyle/>
        <a:p>
          <a:endParaRPr lang="tr-TR"/>
        </a:p>
      </dgm:t>
    </dgm:pt>
    <dgm:pt modelId="{6D5FD5F3-A579-4827-A4BF-8EC9962945E5}" type="pres">
      <dgm:prSet presAssocID="{1B7C6668-7CEB-4517-97DF-90C43F955B10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58D2BEED-D33A-4BB6-AA6C-AA5830B027D4}" type="pres">
      <dgm:prSet presAssocID="{1B7C6668-7CEB-4517-97DF-90C43F955B10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77CDE01-792F-4573-B522-FC298F6D856E}" type="presOf" srcId="{CA93FEBF-1276-4437-BFF9-C5EEDCD16C15}" destId="{C8793516-2157-4ACB-94A8-5DA87E27B64C}" srcOrd="0" destOrd="1" presId="urn:microsoft.com/office/officeart/2005/8/layout/vList4"/>
    <dgm:cxn modelId="{AA618730-9479-4B16-B601-960337B57592}" type="presOf" srcId="{1B7C6668-7CEB-4517-97DF-90C43F955B10}" destId="{58D2BEED-D33A-4BB6-AA6C-AA5830B027D4}" srcOrd="1" destOrd="0" presId="urn:microsoft.com/office/officeart/2005/8/layout/vList4"/>
    <dgm:cxn modelId="{FB1A4339-03CB-4481-8FDF-9BEFE67F9F5D}" srcId="{7C3CFD87-DCC5-4882-8B8A-09529BDAE487}" destId="{0A30DE89-F9DA-47F6-84A8-3AF4F8079173}" srcOrd="0" destOrd="0" parTransId="{2279889F-6440-4991-BE86-B7B1ABDFC7D0}" sibTransId="{D35E33CA-0515-4B3B-A0FB-667F2AE14357}"/>
    <dgm:cxn modelId="{1C0AA517-6992-42FE-B6A7-600C978EBEF5}" srcId="{0A30DE89-F9DA-47F6-84A8-3AF4F8079173}" destId="{E4850782-0C22-496D-9456-F8AC38E7BE45}" srcOrd="1" destOrd="0" parTransId="{4C6B0E36-EF45-4F8F-83E0-4BED1CC02A39}" sibTransId="{E4D41BFC-5849-42E9-8426-514CA7D81073}"/>
    <dgm:cxn modelId="{3ABC2DF6-1AF0-4075-88D7-D66055B52AAE}" type="presOf" srcId="{8487EE6C-9345-40FE-9702-8444A6406474}" destId="{9B6C669F-B6FC-4FCC-B112-EA336525E73E}" srcOrd="1" destOrd="1" presId="urn:microsoft.com/office/officeart/2005/8/layout/vList4"/>
    <dgm:cxn modelId="{AE37EB4A-5829-4788-8475-518754607F32}" type="presOf" srcId="{CA93FEBF-1276-4437-BFF9-C5EEDCD16C15}" destId="{58D2BEED-D33A-4BB6-AA6C-AA5830B027D4}" srcOrd="1" destOrd="1" presId="urn:microsoft.com/office/officeart/2005/8/layout/vList4"/>
    <dgm:cxn modelId="{81536A69-438A-425F-9D82-F3C1121BFEC8}" type="presOf" srcId="{DD3DF1B4-2437-4439-8589-78801813293A}" destId="{C8793516-2157-4ACB-94A8-5DA87E27B64C}" srcOrd="0" destOrd="2" presId="urn:microsoft.com/office/officeart/2005/8/layout/vList4"/>
    <dgm:cxn modelId="{77AEAEFA-97A5-4628-8D54-BF3F0BED71D1}" type="presOf" srcId="{0A30DE89-F9DA-47F6-84A8-3AF4F8079173}" destId="{F9E5819D-956F-49B3-9191-33B4C0D0441C}" srcOrd="0" destOrd="0" presId="urn:microsoft.com/office/officeart/2005/8/layout/vList4"/>
    <dgm:cxn modelId="{76B55D31-4FB9-4939-A590-7497A770FDFC}" srcId="{0A30DE89-F9DA-47F6-84A8-3AF4F8079173}" destId="{A8C0B935-11A1-46CA-929F-F142D5B80AFA}" srcOrd="0" destOrd="0" parTransId="{591759EC-00F1-4783-BABC-68FDA598F40A}" sibTransId="{E4C9B6CF-1588-43FD-BBEC-205FC6CB1197}"/>
    <dgm:cxn modelId="{0188B8E0-D464-40E7-800C-098390EB06E7}" type="presOf" srcId="{A8C0B935-11A1-46CA-929F-F142D5B80AFA}" destId="{97ECB7BE-F460-446C-89BE-D5DBB89406F5}" srcOrd="1" destOrd="1" presId="urn:microsoft.com/office/officeart/2005/8/layout/vList4"/>
    <dgm:cxn modelId="{FA0DA5CA-1182-4320-B9B5-BC8F0B364781}" srcId="{7C3CFD87-DCC5-4882-8B8A-09529BDAE487}" destId="{1B7C6668-7CEB-4517-97DF-90C43F955B10}" srcOrd="2" destOrd="0" parTransId="{B75DE11A-EE85-470F-A65A-15D89B57C985}" sibTransId="{6D953DA9-C72A-4C91-8F94-D8DFDA269060}"/>
    <dgm:cxn modelId="{329DDBBC-76F8-4EC9-96B3-B7625D81594C}" srcId="{7C3CFD87-DCC5-4882-8B8A-09529BDAE487}" destId="{EAEDE69C-BA05-4E39-840C-74BFE4CAD9DE}" srcOrd="1" destOrd="0" parTransId="{845C5F68-2CCB-47E5-9CCE-CDEAFFECEB18}" sibTransId="{63A9AA07-61C3-4390-BBC5-402438822F34}"/>
    <dgm:cxn modelId="{E9073DBE-1D18-4748-8D2B-41A00E942019}" type="presOf" srcId="{1B7C6668-7CEB-4517-97DF-90C43F955B10}" destId="{C8793516-2157-4ACB-94A8-5DA87E27B64C}" srcOrd="0" destOrd="0" presId="urn:microsoft.com/office/officeart/2005/8/layout/vList4"/>
    <dgm:cxn modelId="{133F3B05-689C-4885-B11D-83B8014EF985}" srcId="{1B7C6668-7CEB-4517-97DF-90C43F955B10}" destId="{CA93FEBF-1276-4437-BFF9-C5EEDCD16C15}" srcOrd="0" destOrd="0" parTransId="{064BF3C7-FDD7-40FC-8284-B247E084C1FA}" sibTransId="{905E2C04-F61D-4E4A-B36F-BCB75709A678}"/>
    <dgm:cxn modelId="{2F7024B1-A7B8-4C91-A3C3-7AFCBB6A5FF7}" type="presOf" srcId="{A780AC3F-958E-4BAE-A755-4D230F7857C5}" destId="{9B6C669F-B6FC-4FCC-B112-EA336525E73E}" srcOrd="1" destOrd="2" presId="urn:microsoft.com/office/officeart/2005/8/layout/vList4"/>
    <dgm:cxn modelId="{8FF5651B-E613-41C4-90E2-7F5B474BF66F}" type="presOf" srcId="{0A30DE89-F9DA-47F6-84A8-3AF4F8079173}" destId="{97ECB7BE-F460-446C-89BE-D5DBB89406F5}" srcOrd="1" destOrd="0" presId="urn:microsoft.com/office/officeart/2005/8/layout/vList4"/>
    <dgm:cxn modelId="{10796425-334A-4217-8039-1881CD4C865E}" type="presOf" srcId="{A8C0B935-11A1-46CA-929F-F142D5B80AFA}" destId="{F9E5819D-956F-49B3-9191-33B4C0D0441C}" srcOrd="0" destOrd="1" presId="urn:microsoft.com/office/officeart/2005/8/layout/vList4"/>
    <dgm:cxn modelId="{23C55121-9648-4708-9385-93FB91279688}" type="presOf" srcId="{A780AC3F-958E-4BAE-A755-4D230F7857C5}" destId="{D255FEC9-AC43-4335-A63C-12E0687498C1}" srcOrd="0" destOrd="2" presId="urn:microsoft.com/office/officeart/2005/8/layout/vList4"/>
    <dgm:cxn modelId="{4C72543E-C472-44E2-816C-B4345AC2EF5E}" type="presOf" srcId="{E4850782-0C22-496D-9456-F8AC38E7BE45}" destId="{F9E5819D-956F-49B3-9191-33B4C0D0441C}" srcOrd="0" destOrd="2" presId="urn:microsoft.com/office/officeart/2005/8/layout/vList4"/>
    <dgm:cxn modelId="{44933BAF-7906-4A0B-B39C-2E3E43FA7D44}" type="presOf" srcId="{7C3CFD87-DCC5-4882-8B8A-09529BDAE487}" destId="{D1C80DBB-958C-4565-B203-6B2F692232DD}" srcOrd="0" destOrd="0" presId="urn:microsoft.com/office/officeart/2005/8/layout/vList4"/>
    <dgm:cxn modelId="{D51688EE-E98E-4029-9803-AC54C2A41DE3}" srcId="{EAEDE69C-BA05-4E39-840C-74BFE4CAD9DE}" destId="{8487EE6C-9345-40FE-9702-8444A6406474}" srcOrd="0" destOrd="0" parTransId="{E1E169B3-CB67-4AFA-B735-2F2F861332D5}" sibTransId="{48D13ACA-C89D-4A18-B240-A9035F734E18}"/>
    <dgm:cxn modelId="{82309357-C45D-46A3-92F7-D80EF46712B1}" srcId="{EAEDE69C-BA05-4E39-840C-74BFE4CAD9DE}" destId="{A780AC3F-958E-4BAE-A755-4D230F7857C5}" srcOrd="1" destOrd="0" parTransId="{00DA5D1A-4341-40B9-AB1E-0905E9D759D1}" sibTransId="{D2795341-C7D9-4AEB-A579-337C72749143}"/>
    <dgm:cxn modelId="{C9A8ABF2-15B9-4E9E-9445-93DC7C0E1CE9}" type="presOf" srcId="{DD3DF1B4-2437-4439-8589-78801813293A}" destId="{58D2BEED-D33A-4BB6-AA6C-AA5830B027D4}" srcOrd="1" destOrd="2" presId="urn:microsoft.com/office/officeart/2005/8/layout/vList4"/>
    <dgm:cxn modelId="{3ADE8373-73A4-4252-BC08-29042E881514}" type="presOf" srcId="{8487EE6C-9345-40FE-9702-8444A6406474}" destId="{D255FEC9-AC43-4335-A63C-12E0687498C1}" srcOrd="0" destOrd="1" presId="urn:microsoft.com/office/officeart/2005/8/layout/vList4"/>
    <dgm:cxn modelId="{1D86160E-22FE-48A2-A0DF-F1654CABD271}" srcId="{1B7C6668-7CEB-4517-97DF-90C43F955B10}" destId="{DD3DF1B4-2437-4439-8589-78801813293A}" srcOrd="1" destOrd="0" parTransId="{DF4F4A08-3188-43FA-B663-88CD5C196495}" sibTransId="{87E3504C-CFE9-4EC1-AA06-F2358F6C4D55}"/>
    <dgm:cxn modelId="{1E75BF84-33A3-485C-BC3E-4FFC26500B48}" type="presOf" srcId="{EAEDE69C-BA05-4E39-840C-74BFE4CAD9DE}" destId="{D255FEC9-AC43-4335-A63C-12E0687498C1}" srcOrd="0" destOrd="0" presId="urn:microsoft.com/office/officeart/2005/8/layout/vList4"/>
    <dgm:cxn modelId="{E02006F6-4A36-4C48-9410-EB54A3F5F408}" type="presOf" srcId="{EAEDE69C-BA05-4E39-840C-74BFE4CAD9DE}" destId="{9B6C669F-B6FC-4FCC-B112-EA336525E73E}" srcOrd="1" destOrd="0" presId="urn:microsoft.com/office/officeart/2005/8/layout/vList4"/>
    <dgm:cxn modelId="{69BC8C88-4DD7-43C9-AD5E-3EEED9EFB0FF}" type="presOf" srcId="{E4850782-0C22-496D-9456-F8AC38E7BE45}" destId="{97ECB7BE-F460-446C-89BE-D5DBB89406F5}" srcOrd="1" destOrd="2" presId="urn:microsoft.com/office/officeart/2005/8/layout/vList4"/>
    <dgm:cxn modelId="{1EF2A619-2B74-46AE-994B-D68ADE033444}" type="presParOf" srcId="{D1C80DBB-958C-4565-B203-6B2F692232DD}" destId="{DB561371-CC95-4591-AAA8-0BB8AA494275}" srcOrd="0" destOrd="0" presId="urn:microsoft.com/office/officeart/2005/8/layout/vList4"/>
    <dgm:cxn modelId="{D78C3512-175B-4E95-B6BC-4A70BD5478E9}" type="presParOf" srcId="{DB561371-CC95-4591-AAA8-0BB8AA494275}" destId="{F9E5819D-956F-49B3-9191-33B4C0D0441C}" srcOrd="0" destOrd="0" presId="urn:microsoft.com/office/officeart/2005/8/layout/vList4"/>
    <dgm:cxn modelId="{3307CBDF-8667-414B-ACFE-183B9E4497B7}" type="presParOf" srcId="{DB561371-CC95-4591-AAA8-0BB8AA494275}" destId="{C447E939-B0F5-4C4A-AA03-26E4F736BE27}" srcOrd="1" destOrd="0" presId="urn:microsoft.com/office/officeart/2005/8/layout/vList4"/>
    <dgm:cxn modelId="{5935EDE5-1332-4D73-949B-2131EF6E66F8}" type="presParOf" srcId="{DB561371-CC95-4591-AAA8-0BB8AA494275}" destId="{97ECB7BE-F460-446C-89BE-D5DBB89406F5}" srcOrd="2" destOrd="0" presId="urn:microsoft.com/office/officeart/2005/8/layout/vList4"/>
    <dgm:cxn modelId="{EC435165-0043-40C3-B4DB-CE6BDD5BB4DE}" type="presParOf" srcId="{D1C80DBB-958C-4565-B203-6B2F692232DD}" destId="{7BA34C5A-65E6-450E-9E4B-14847B1590F6}" srcOrd="1" destOrd="0" presId="urn:microsoft.com/office/officeart/2005/8/layout/vList4"/>
    <dgm:cxn modelId="{B083AED9-55E5-4136-80AE-42C9361199D3}" type="presParOf" srcId="{D1C80DBB-958C-4565-B203-6B2F692232DD}" destId="{314169F8-0D99-4ED7-89AD-DF0F222CB29B}" srcOrd="2" destOrd="0" presId="urn:microsoft.com/office/officeart/2005/8/layout/vList4"/>
    <dgm:cxn modelId="{54DD4D33-5097-4B2F-B98B-1D5E4079E8F7}" type="presParOf" srcId="{314169F8-0D99-4ED7-89AD-DF0F222CB29B}" destId="{D255FEC9-AC43-4335-A63C-12E0687498C1}" srcOrd="0" destOrd="0" presId="urn:microsoft.com/office/officeart/2005/8/layout/vList4"/>
    <dgm:cxn modelId="{6A0E8E03-AB82-43C3-A12B-FE6CC191EB5B}" type="presParOf" srcId="{314169F8-0D99-4ED7-89AD-DF0F222CB29B}" destId="{860D55DE-B748-489E-A6B5-AF8CBF3EF20E}" srcOrd="1" destOrd="0" presId="urn:microsoft.com/office/officeart/2005/8/layout/vList4"/>
    <dgm:cxn modelId="{BF5CE1C1-DC56-4865-969A-9418AE366023}" type="presParOf" srcId="{314169F8-0D99-4ED7-89AD-DF0F222CB29B}" destId="{9B6C669F-B6FC-4FCC-B112-EA336525E73E}" srcOrd="2" destOrd="0" presId="urn:microsoft.com/office/officeart/2005/8/layout/vList4"/>
    <dgm:cxn modelId="{60CC11FF-1BF8-46EC-B552-D27B2F733AAD}" type="presParOf" srcId="{D1C80DBB-958C-4565-B203-6B2F692232DD}" destId="{6BE4F32E-68D4-4AE3-A9B4-73A8E387F1D0}" srcOrd="3" destOrd="0" presId="urn:microsoft.com/office/officeart/2005/8/layout/vList4"/>
    <dgm:cxn modelId="{E0DD0D8E-7EAE-4E55-9CC2-2E171DB03641}" type="presParOf" srcId="{D1C80DBB-958C-4565-B203-6B2F692232DD}" destId="{C6CC6066-7BB1-4304-A6FE-BB3783E74D82}" srcOrd="4" destOrd="0" presId="urn:microsoft.com/office/officeart/2005/8/layout/vList4"/>
    <dgm:cxn modelId="{198FD2E9-4415-46A9-BA81-952254592664}" type="presParOf" srcId="{C6CC6066-7BB1-4304-A6FE-BB3783E74D82}" destId="{C8793516-2157-4ACB-94A8-5DA87E27B64C}" srcOrd="0" destOrd="0" presId="urn:microsoft.com/office/officeart/2005/8/layout/vList4"/>
    <dgm:cxn modelId="{6D5377FF-BCC0-4F29-BEF4-D0BBA8922825}" type="presParOf" srcId="{C6CC6066-7BB1-4304-A6FE-BB3783E74D82}" destId="{6D5FD5F3-A579-4827-A4BF-8EC9962945E5}" srcOrd="1" destOrd="0" presId="urn:microsoft.com/office/officeart/2005/8/layout/vList4"/>
    <dgm:cxn modelId="{0C1786BD-8A30-47CE-8CD1-DE2C6B71C42D}" type="presParOf" srcId="{C6CC6066-7BB1-4304-A6FE-BB3783E74D82}" destId="{58D2BEED-D33A-4BB6-AA6C-AA5830B027D4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3CFD87-DCC5-4882-8B8A-09529BDAE487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A30DE89-F9DA-47F6-84A8-3AF4F8079173}">
      <dgm:prSet phldrT="[Metin]" custT="1"/>
      <dgm:spPr/>
      <dgm:t>
        <a:bodyPr/>
        <a:lstStyle/>
        <a:p>
          <a:r>
            <a:rPr lang="tr-TR" sz="2000" dirty="0" err="1" smtClean="0">
              <a:latin typeface="Comic Sans MS" pitchFamily="66" charset="0"/>
            </a:rPr>
            <a:t>Wie</a:t>
          </a:r>
          <a:r>
            <a:rPr lang="tr-TR" sz="2000" dirty="0" smtClean="0">
              <a:latin typeface="Comic Sans MS" pitchFamily="66" charset="0"/>
            </a:rPr>
            <a:t> </a:t>
          </a:r>
          <a:r>
            <a:rPr lang="tr-TR" sz="2000" dirty="0" err="1" smtClean="0">
              <a:latin typeface="Comic Sans MS" pitchFamily="66" charset="0"/>
            </a:rPr>
            <a:t>geht’s</a:t>
          </a:r>
          <a:r>
            <a:rPr lang="tr-TR" sz="2000" dirty="0" smtClean="0">
              <a:latin typeface="Comic Sans MS" pitchFamily="66" charset="0"/>
            </a:rPr>
            <a:t> </a:t>
          </a:r>
          <a:r>
            <a:rPr lang="tr-TR" sz="2000" dirty="0" err="1" smtClean="0">
              <a:latin typeface="Comic Sans MS" pitchFamily="66" charset="0"/>
            </a:rPr>
            <a:t>dir</a:t>
          </a:r>
          <a:r>
            <a:rPr lang="tr-TR" sz="2000" dirty="0" smtClean="0">
              <a:latin typeface="Comic Sans MS" pitchFamily="66" charset="0"/>
            </a:rPr>
            <a:t>?</a:t>
          </a:r>
        </a:p>
      </dgm:t>
    </dgm:pt>
    <dgm:pt modelId="{2279889F-6440-4991-BE86-B7B1ABDFC7D0}" type="parTrans" cxnId="{FB1A4339-03CB-4481-8FDF-9BEFE67F9F5D}">
      <dgm:prSet/>
      <dgm:spPr/>
      <dgm:t>
        <a:bodyPr/>
        <a:lstStyle/>
        <a:p>
          <a:endParaRPr lang="tr-TR"/>
        </a:p>
      </dgm:t>
    </dgm:pt>
    <dgm:pt modelId="{D35E33CA-0515-4B3B-A0FB-667F2AE14357}" type="sibTrans" cxnId="{FB1A4339-03CB-4481-8FDF-9BEFE67F9F5D}">
      <dgm:prSet/>
      <dgm:spPr/>
      <dgm:t>
        <a:bodyPr/>
        <a:lstStyle/>
        <a:p>
          <a:endParaRPr lang="tr-TR"/>
        </a:p>
      </dgm:t>
    </dgm:pt>
    <dgm:pt modelId="{A8C0B935-11A1-46CA-929F-F142D5B80AFA}">
      <dgm:prSet phldrT="[Metin]" custT="1"/>
      <dgm:spPr/>
      <dgm:t>
        <a:bodyPr/>
        <a:lstStyle/>
        <a:p>
          <a:r>
            <a:rPr lang="tr-TR" sz="2000" dirty="0" smtClean="0">
              <a:latin typeface="Comic Sans MS" pitchFamily="66" charset="0"/>
            </a:rPr>
            <a:t>ES GEHT</a:t>
          </a:r>
          <a:endParaRPr lang="tr-TR" sz="2000" dirty="0">
            <a:latin typeface="Comic Sans MS" pitchFamily="66" charset="0"/>
          </a:endParaRPr>
        </a:p>
      </dgm:t>
    </dgm:pt>
    <dgm:pt modelId="{591759EC-00F1-4783-BABC-68FDA598F40A}" type="parTrans" cxnId="{76B55D31-4FB9-4939-A590-7497A770FDFC}">
      <dgm:prSet/>
      <dgm:spPr/>
      <dgm:t>
        <a:bodyPr/>
        <a:lstStyle/>
        <a:p>
          <a:endParaRPr lang="tr-TR"/>
        </a:p>
      </dgm:t>
    </dgm:pt>
    <dgm:pt modelId="{E4C9B6CF-1588-43FD-BBEC-205FC6CB1197}" type="sibTrans" cxnId="{76B55D31-4FB9-4939-A590-7497A770FDFC}">
      <dgm:prSet/>
      <dgm:spPr/>
      <dgm:t>
        <a:bodyPr/>
        <a:lstStyle/>
        <a:p>
          <a:endParaRPr lang="tr-TR"/>
        </a:p>
      </dgm:t>
    </dgm:pt>
    <dgm:pt modelId="{E4850782-0C22-496D-9456-F8AC38E7BE45}">
      <dgm:prSet phldrT="[Metin]" custT="1"/>
      <dgm:spPr/>
      <dgm:t>
        <a:bodyPr/>
        <a:lstStyle/>
        <a:p>
          <a:r>
            <a:rPr lang="tr-TR" sz="2000" dirty="0" err="1" smtClean="0">
              <a:latin typeface="Comic Sans MS" pitchFamily="66" charset="0"/>
            </a:rPr>
            <a:t>Na</a:t>
          </a:r>
          <a:r>
            <a:rPr lang="tr-TR" sz="2000" dirty="0" smtClean="0">
              <a:latin typeface="Comic Sans MS" pitchFamily="66" charset="0"/>
            </a:rPr>
            <a:t> </a:t>
          </a:r>
          <a:r>
            <a:rPr lang="tr-TR" sz="2000" dirty="0" err="1" smtClean="0">
              <a:latin typeface="Comic Sans MS" pitchFamily="66" charset="0"/>
            </a:rPr>
            <a:t>ja</a:t>
          </a:r>
          <a:r>
            <a:rPr lang="tr-TR" sz="2000" dirty="0" smtClean="0">
              <a:latin typeface="Comic Sans MS" pitchFamily="66" charset="0"/>
            </a:rPr>
            <a:t>, es </a:t>
          </a:r>
          <a:r>
            <a:rPr lang="tr-TR" sz="2000" dirty="0" err="1" smtClean="0">
              <a:latin typeface="Comic Sans MS" pitchFamily="66" charset="0"/>
            </a:rPr>
            <a:t>geht</a:t>
          </a:r>
          <a:r>
            <a:rPr lang="tr-TR" sz="2000" dirty="0" smtClean="0">
              <a:latin typeface="Comic Sans MS" pitchFamily="66" charset="0"/>
            </a:rPr>
            <a:t>.</a:t>
          </a:r>
          <a:endParaRPr lang="tr-TR" sz="2000" dirty="0">
            <a:latin typeface="Comic Sans MS" pitchFamily="66" charset="0"/>
          </a:endParaRPr>
        </a:p>
      </dgm:t>
    </dgm:pt>
    <dgm:pt modelId="{4C6B0E36-EF45-4F8F-83E0-4BED1CC02A39}" type="parTrans" cxnId="{1C0AA517-6992-42FE-B6A7-600C978EBEF5}">
      <dgm:prSet/>
      <dgm:spPr/>
      <dgm:t>
        <a:bodyPr/>
        <a:lstStyle/>
        <a:p>
          <a:endParaRPr lang="tr-TR"/>
        </a:p>
      </dgm:t>
    </dgm:pt>
    <dgm:pt modelId="{E4D41BFC-5849-42E9-8426-514CA7D81073}" type="sibTrans" cxnId="{1C0AA517-6992-42FE-B6A7-600C978EBEF5}">
      <dgm:prSet/>
      <dgm:spPr/>
      <dgm:t>
        <a:bodyPr/>
        <a:lstStyle/>
        <a:p>
          <a:endParaRPr lang="tr-TR"/>
        </a:p>
      </dgm:t>
    </dgm:pt>
    <dgm:pt modelId="{EAEDE69C-BA05-4E39-840C-74BFE4CAD9DE}">
      <dgm:prSet phldrT="[Metin]"/>
      <dgm:spPr/>
      <dgm:t>
        <a:bodyPr/>
        <a:lstStyle/>
        <a:p>
          <a:r>
            <a:rPr lang="tr-TR" dirty="0" err="1" smtClean="0">
              <a:latin typeface="Comic Sans MS" pitchFamily="66" charset="0"/>
            </a:rPr>
            <a:t>Wie</a:t>
          </a:r>
          <a:r>
            <a:rPr lang="tr-TR" dirty="0" smtClean="0">
              <a:latin typeface="Comic Sans MS" pitchFamily="66" charset="0"/>
            </a:rPr>
            <a:t> </a:t>
          </a:r>
          <a:r>
            <a:rPr lang="tr-TR" dirty="0" err="1" smtClean="0">
              <a:latin typeface="Comic Sans MS" pitchFamily="66" charset="0"/>
            </a:rPr>
            <a:t>geht’s</a:t>
          </a:r>
          <a:r>
            <a:rPr lang="tr-TR" dirty="0" smtClean="0">
              <a:latin typeface="Comic Sans MS" pitchFamily="66" charset="0"/>
            </a:rPr>
            <a:t> </a:t>
          </a:r>
          <a:r>
            <a:rPr lang="tr-TR" dirty="0" err="1" smtClean="0">
              <a:latin typeface="Comic Sans MS" pitchFamily="66" charset="0"/>
            </a:rPr>
            <a:t>dir</a:t>
          </a:r>
          <a:r>
            <a:rPr lang="tr-TR" dirty="0" smtClean="0">
              <a:latin typeface="Comic Sans MS" pitchFamily="66" charset="0"/>
            </a:rPr>
            <a:t>?</a:t>
          </a:r>
          <a:endParaRPr lang="tr-TR" dirty="0">
            <a:latin typeface="Comic Sans MS" pitchFamily="66" charset="0"/>
          </a:endParaRPr>
        </a:p>
      </dgm:t>
    </dgm:pt>
    <dgm:pt modelId="{845C5F68-2CCB-47E5-9CCE-CDEAFFECEB18}" type="parTrans" cxnId="{329DDBBC-76F8-4EC9-96B3-B7625D81594C}">
      <dgm:prSet/>
      <dgm:spPr/>
      <dgm:t>
        <a:bodyPr/>
        <a:lstStyle/>
        <a:p>
          <a:endParaRPr lang="tr-TR"/>
        </a:p>
      </dgm:t>
    </dgm:pt>
    <dgm:pt modelId="{63A9AA07-61C3-4390-BBC5-402438822F34}" type="sibTrans" cxnId="{329DDBBC-76F8-4EC9-96B3-B7625D81594C}">
      <dgm:prSet/>
      <dgm:spPr/>
      <dgm:t>
        <a:bodyPr/>
        <a:lstStyle/>
        <a:p>
          <a:endParaRPr lang="tr-TR"/>
        </a:p>
      </dgm:t>
    </dgm:pt>
    <dgm:pt modelId="{8487EE6C-9345-40FE-9702-8444A6406474}">
      <dgm:prSet phldrT="[Metin]"/>
      <dgm:spPr/>
      <dgm:t>
        <a:bodyPr/>
        <a:lstStyle/>
        <a:p>
          <a:r>
            <a:rPr lang="tr-TR" dirty="0" smtClean="0">
              <a:latin typeface="Comic Sans MS" pitchFamily="66" charset="0"/>
            </a:rPr>
            <a:t>NICHT SCHLECHT</a:t>
          </a:r>
          <a:endParaRPr lang="tr-TR" dirty="0">
            <a:latin typeface="Comic Sans MS" pitchFamily="66" charset="0"/>
          </a:endParaRPr>
        </a:p>
      </dgm:t>
    </dgm:pt>
    <dgm:pt modelId="{E1E169B3-CB67-4AFA-B735-2F2F861332D5}" type="parTrans" cxnId="{D51688EE-E98E-4029-9803-AC54C2A41DE3}">
      <dgm:prSet/>
      <dgm:spPr/>
      <dgm:t>
        <a:bodyPr/>
        <a:lstStyle/>
        <a:p>
          <a:endParaRPr lang="tr-TR"/>
        </a:p>
      </dgm:t>
    </dgm:pt>
    <dgm:pt modelId="{48D13ACA-C89D-4A18-B240-A9035F734E18}" type="sibTrans" cxnId="{D51688EE-E98E-4029-9803-AC54C2A41DE3}">
      <dgm:prSet/>
      <dgm:spPr/>
      <dgm:t>
        <a:bodyPr/>
        <a:lstStyle/>
        <a:p>
          <a:endParaRPr lang="tr-TR"/>
        </a:p>
      </dgm:t>
    </dgm:pt>
    <dgm:pt modelId="{A780AC3F-958E-4BAE-A755-4D230F7857C5}">
      <dgm:prSet phldrT="[Metin]"/>
      <dgm:spPr/>
      <dgm:t>
        <a:bodyPr/>
        <a:lstStyle/>
        <a:p>
          <a:r>
            <a:rPr lang="tr-TR" dirty="0" smtClean="0">
              <a:latin typeface="Comic Sans MS" pitchFamily="66" charset="0"/>
            </a:rPr>
            <a:t>Mir </a:t>
          </a:r>
          <a:r>
            <a:rPr lang="tr-TR" dirty="0" err="1" smtClean="0">
              <a:latin typeface="Comic Sans MS" pitchFamily="66" charset="0"/>
            </a:rPr>
            <a:t>geht’s</a:t>
          </a:r>
          <a:r>
            <a:rPr lang="tr-TR" dirty="0" smtClean="0">
              <a:latin typeface="Comic Sans MS" pitchFamily="66" charset="0"/>
            </a:rPr>
            <a:t> </a:t>
          </a:r>
          <a:r>
            <a:rPr lang="tr-TR" dirty="0" err="1" smtClean="0">
              <a:latin typeface="Comic Sans MS" pitchFamily="66" charset="0"/>
            </a:rPr>
            <a:t>nicht</a:t>
          </a:r>
          <a:r>
            <a:rPr lang="tr-TR" dirty="0" smtClean="0">
              <a:latin typeface="Comic Sans MS" pitchFamily="66" charset="0"/>
            </a:rPr>
            <a:t> </a:t>
          </a:r>
          <a:r>
            <a:rPr lang="tr-TR" dirty="0" err="1" smtClean="0">
              <a:latin typeface="Comic Sans MS" pitchFamily="66" charset="0"/>
            </a:rPr>
            <a:t>schlecht</a:t>
          </a:r>
          <a:r>
            <a:rPr lang="tr-TR" dirty="0" smtClean="0">
              <a:latin typeface="Comic Sans MS" pitchFamily="66" charset="0"/>
            </a:rPr>
            <a:t>.</a:t>
          </a:r>
          <a:endParaRPr lang="tr-TR" dirty="0">
            <a:latin typeface="Comic Sans MS" pitchFamily="66" charset="0"/>
          </a:endParaRPr>
        </a:p>
      </dgm:t>
    </dgm:pt>
    <dgm:pt modelId="{00DA5D1A-4341-40B9-AB1E-0905E9D759D1}" type="parTrans" cxnId="{82309357-C45D-46A3-92F7-D80EF46712B1}">
      <dgm:prSet/>
      <dgm:spPr/>
      <dgm:t>
        <a:bodyPr/>
        <a:lstStyle/>
        <a:p>
          <a:endParaRPr lang="tr-TR"/>
        </a:p>
      </dgm:t>
    </dgm:pt>
    <dgm:pt modelId="{D2795341-C7D9-4AEB-A579-337C72749143}" type="sibTrans" cxnId="{82309357-C45D-46A3-92F7-D80EF46712B1}">
      <dgm:prSet/>
      <dgm:spPr/>
      <dgm:t>
        <a:bodyPr/>
        <a:lstStyle/>
        <a:p>
          <a:endParaRPr lang="tr-TR"/>
        </a:p>
      </dgm:t>
    </dgm:pt>
    <dgm:pt modelId="{1B7C6668-7CEB-4517-97DF-90C43F955B10}">
      <dgm:prSet phldrT="[Metin]"/>
      <dgm:spPr/>
      <dgm:t>
        <a:bodyPr/>
        <a:lstStyle/>
        <a:p>
          <a:r>
            <a:rPr lang="tr-TR" dirty="0" err="1" smtClean="0">
              <a:latin typeface="Comic Sans MS" pitchFamily="66" charset="0"/>
            </a:rPr>
            <a:t>Wie</a:t>
          </a:r>
          <a:r>
            <a:rPr lang="tr-TR" dirty="0" smtClean="0">
              <a:latin typeface="Comic Sans MS" pitchFamily="66" charset="0"/>
            </a:rPr>
            <a:t> </a:t>
          </a:r>
          <a:r>
            <a:rPr lang="tr-TR" dirty="0" err="1" smtClean="0">
              <a:latin typeface="Comic Sans MS" pitchFamily="66" charset="0"/>
            </a:rPr>
            <a:t>geht’s</a:t>
          </a:r>
          <a:r>
            <a:rPr lang="tr-TR" dirty="0" smtClean="0">
              <a:latin typeface="Comic Sans MS" pitchFamily="66" charset="0"/>
            </a:rPr>
            <a:t> </a:t>
          </a:r>
          <a:r>
            <a:rPr lang="tr-TR" dirty="0" err="1" smtClean="0">
              <a:latin typeface="Comic Sans MS" pitchFamily="66" charset="0"/>
            </a:rPr>
            <a:t>dir</a:t>
          </a:r>
          <a:r>
            <a:rPr lang="tr-TR" dirty="0" smtClean="0">
              <a:latin typeface="Comic Sans MS" pitchFamily="66" charset="0"/>
            </a:rPr>
            <a:t>?</a:t>
          </a:r>
        </a:p>
      </dgm:t>
    </dgm:pt>
    <dgm:pt modelId="{B75DE11A-EE85-470F-A65A-15D89B57C985}" type="parTrans" cxnId="{FA0DA5CA-1182-4320-B9B5-BC8F0B364781}">
      <dgm:prSet/>
      <dgm:spPr/>
      <dgm:t>
        <a:bodyPr/>
        <a:lstStyle/>
        <a:p>
          <a:endParaRPr lang="tr-TR"/>
        </a:p>
      </dgm:t>
    </dgm:pt>
    <dgm:pt modelId="{6D953DA9-C72A-4C91-8F94-D8DFDA269060}" type="sibTrans" cxnId="{FA0DA5CA-1182-4320-B9B5-BC8F0B364781}">
      <dgm:prSet/>
      <dgm:spPr/>
      <dgm:t>
        <a:bodyPr/>
        <a:lstStyle/>
        <a:p>
          <a:endParaRPr lang="tr-TR"/>
        </a:p>
      </dgm:t>
    </dgm:pt>
    <dgm:pt modelId="{CA93FEBF-1276-4437-BFF9-C5EEDCD16C15}">
      <dgm:prSet phldrT="[Metin]"/>
      <dgm:spPr/>
      <dgm:t>
        <a:bodyPr/>
        <a:lstStyle/>
        <a:p>
          <a:r>
            <a:rPr lang="tr-TR" dirty="0" smtClean="0">
              <a:latin typeface="Comic Sans MS" pitchFamily="66" charset="0"/>
            </a:rPr>
            <a:t>SCHLECHT</a:t>
          </a:r>
          <a:endParaRPr lang="tr-TR" dirty="0">
            <a:latin typeface="Comic Sans MS" pitchFamily="66" charset="0"/>
          </a:endParaRPr>
        </a:p>
      </dgm:t>
    </dgm:pt>
    <dgm:pt modelId="{064BF3C7-FDD7-40FC-8284-B247E084C1FA}" type="parTrans" cxnId="{133F3B05-689C-4885-B11D-83B8014EF985}">
      <dgm:prSet/>
      <dgm:spPr/>
      <dgm:t>
        <a:bodyPr/>
        <a:lstStyle/>
        <a:p>
          <a:endParaRPr lang="tr-TR"/>
        </a:p>
      </dgm:t>
    </dgm:pt>
    <dgm:pt modelId="{905E2C04-F61D-4E4A-B36F-BCB75709A678}" type="sibTrans" cxnId="{133F3B05-689C-4885-B11D-83B8014EF985}">
      <dgm:prSet/>
      <dgm:spPr/>
      <dgm:t>
        <a:bodyPr/>
        <a:lstStyle/>
        <a:p>
          <a:endParaRPr lang="tr-TR"/>
        </a:p>
      </dgm:t>
    </dgm:pt>
    <dgm:pt modelId="{DD3DF1B4-2437-4439-8589-78801813293A}">
      <dgm:prSet phldrT="[Metin]"/>
      <dgm:spPr/>
      <dgm:t>
        <a:bodyPr/>
        <a:lstStyle/>
        <a:p>
          <a:r>
            <a:rPr lang="tr-TR" dirty="0" smtClean="0">
              <a:latin typeface="Comic Sans MS" pitchFamily="66" charset="0"/>
            </a:rPr>
            <a:t>Mir </a:t>
          </a:r>
          <a:r>
            <a:rPr lang="tr-TR" dirty="0" err="1" smtClean="0">
              <a:latin typeface="Comic Sans MS" pitchFamily="66" charset="0"/>
            </a:rPr>
            <a:t>geht’s</a:t>
          </a:r>
          <a:r>
            <a:rPr lang="tr-TR" dirty="0" smtClean="0">
              <a:latin typeface="Comic Sans MS" pitchFamily="66" charset="0"/>
            </a:rPr>
            <a:t>  </a:t>
          </a:r>
          <a:r>
            <a:rPr lang="tr-TR" dirty="0" err="1" smtClean="0">
              <a:latin typeface="Comic Sans MS" pitchFamily="66" charset="0"/>
            </a:rPr>
            <a:t>schlecht</a:t>
          </a:r>
          <a:r>
            <a:rPr lang="tr-TR" dirty="0" smtClean="0">
              <a:latin typeface="Comic Sans MS" pitchFamily="66" charset="0"/>
            </a:rPr>
            <a:t>.</a:t>
          </a:r>
          <a:endParaRPr lang="tr-TR" dirty="0">
            <a:latin typeface="Comic Sans MS" pitchFamily="66" charset="0"/>
          </a:endParaRPr>
        </a:p>
      </dgm:t>
    </dgm:pt>
    <dgm:pt modelId="{DF4F4A08-3188-43FA-B663-88CD5C196495}" type="parTrans" cxnId="{1D86160E-22FE-48A2-A0DF-F1654CABD271}">
      <dgm:prSet/>
      <dgm:spPr/>
      <dgm:t>
        <a:bodyPr/>
        <a:lstStyle/>
        <a:p>
          <a:endParaRPr lang="tr-TR"/>
        </a:p>
      </dgm:t>
    </dgm:pt>
    <dgm:pt modelId="{87E3504C-CFE9-4EC1-AA06-F2358F6C4D55}" type="sibTrans" cxnId="{1D86160E-22FE-48A2-A0DF-F1654CABD271}">
      <dgm:prSet/>
      <dgm:spPr/>
      <dgm:t>
        <a:bodyPr/>
        <a:lstStyle/>
        <a:p>
          <a:endParaRPr lang="tr-TR"/>
        </a:p>
      </dgm:t>
    </dgm:pt>
    <dgm:pt modelId="{F9B02B52-03B6-4F92-BB37-A1D8076A0684}">
      <dgm:prSet phldrT="[Metin]"/>
      <dgm:spPr/>
      <dgm:t>
        <a:bodyPr/>
        <a:lstStyle/>
        <a:p>
          <a:r>
            <a:rPr lang="tr-TR" dirty="0" err="1" smtClean="0">
              <a:latin typeface="Comic Sans MS" pitchFamily="66" charset="0"/>
            </a:rPr>
            <a:t>Wie</a:t>
          </a:r>
          <a:r>
            <a:rPr lang="tr-TR" dirty="0" smtClean="0">
              <a:latin typeface="Comic Sans MS" pitchFamily="66" charset="0"/>
            </a:rPr>
            <a:t> </a:t>
          </a:r>
          <a:r>
            <a:rPr lang="tr-TR" dirty="0" err="1" smtClean="0">
              <a:latin typeface="Comic Sans MS" pitchFamily="66" charset="0"/>
            </a:rPr>
            <a:t>geht’s</a:t>
          </a:r>
          <a:r>
            <a:rPr lang="tr-TR" dirty="0" smtClean="0">
              <a:latin typeface="Comic Sans MS" pitchFamily="66" charset="0"/>
            </a:rPr>
            <a:t> </a:t>
          </a:r>
          <a:r>
            <a:rPr lang="tr-TR" dirty="0" err="1" smtClean="0">
              <a:latin typeface="Comic Sans MS" pitchFamily="66" charset="0"/>
            </a:rPr>
            <a:t>dir</a:t>
          </a:r>
          <a:r>
            <a:rPr lang="tr-TR" dirty="0" smtClean="0">
              <a:latin typeface="Comic Sans MS" pitchFamily="66" charset="0"/>
            </a:rPr>
            <a:t>?</a:t>
          </a:r>
        </a:p>
      </dgm:t>
    </dgm:pt>
    <dgm:pt modelId="{D2AB36FF-8499-4C0E-86BA-C800886DB1F6}" type="parTrans" cxnId="{AAE2672C-4F2B-477B-ACF5-2F65FD94D6EB}">
      <dgm:prSet/>
      <dgm:spPr/>
      <dgm:t>
        <a:bodyPr/>
        <a:lstStyle/>
        <a:p>
          <a:endParaRPr lang="tr-TR"/>
        </a:p>
      </dgm:t>
    </dgm:pt>
    <dgm:pt modelId="{E815E168-A960-4D38-A472-35E0245848BC}" type="sibTrans" cxnId="{AAE2672C-4F2B-477B-ACF5-2F65FD94D6EB}">
      <dgm:prSet/>
      <dgm:spPr/>
      <dgm:t>
        <a:bodyPr/>
        <a:lstStyle/>
        <a:p>
          <a:endParaRPr lang="tr-TR"/>
        </a:p>
      </dgm:t>
    </dgm:pt>
    <dgm:pt modelId="{5EB4B005-4648-4EB8-82B4-F3368E465320}">
      <dgm:prSet phldrT="[Metin]"/>
      <dgm:spPr/>
      <dgm:t>
        <a:bodyPr/>
        <a:lstStyle/>
        <a:p>
          <a:r>
            <a:rPr lang="tr-TR" dirty="0" smtClean="0">
              <a:latin typeface="Comic Sans MS" pitchFamily="66" charset="0"/>
            </a:rPr>
            <a:t>SEHR SCHLECHT</a:t>
          </a:r>
          <a:endParaRPr lang="tr-TR" dirty="0">
            <a:latin typeface="Comic Sans MS" pitchFamily="66" charset="0"/>
          </a:endParaRPr>
        </a:p>
      </dgm:t>
    </dgm:pt>
    <dgm:pt modelId="{B80D9CAE-F8AA-4203-B9B8-319B378A9B08}" type="parTrans" cxnId="{F6A4110A-CBE4-4843-850A-3B5FC52F7F94}">
      <dgm:prSet/>
      <dgm:spPr/>
      <dgm:t>
        <a:bodyPr/>
        <a:lstStyle/>
        <a:p>
          <a:endParaRPr lang="tr-TR"/>
        </a:p>
      </dgm:t>
    </dgm:pt>
    <dgm:pt modelId="{987921E0-BB71-4CFB-A6BC-5CCAC7492EB0}" type="sibTrans" cxnId="{F6A4110A-CBE4-4843-850A-3B5FC52F7F94}">
      <dgm:prSet/>
      <dgm:spPr/>
      <dgm:t>
        <a:bodyPr/>
        <a:lstStyle/>
        <a:p>
          <a:endParaRPr lang="tr-TR"/>
        </a:p>
      </dgm:t>
    </dgm:pt>
    <dgm:pt modelId="{54BB19BA-7B37-4550-9BA7-EAD43D639B1E}">
      <dgm:prSet phldrT="[Metin]"/>
      <dgm:spPr/>
      <dgm:t>
        <a:bodyPr/>
        <a:lstStyle/>
        <a:p>
          <a:r>
            <a:rPr lang="tr-TR" dirty="0" smtClean="0">
              <a:latin typeface="Comic Sans MS" pitchFamily="66" charset="0"/>
            </a:rPr>
            <a:t>Mir </a:t>
          </a:r>
          <a:r>
            <a:rPr lang="tr-TR" dirty="0" err="1" smtClean="0">
              <a:latin typeface="Comic Sans MS" pitchFamily="66" charset="0"/>
            </a:rPr>
            <a:t>geht’s</a:t>
          </a:r>
          <a:r>
            <a:rPr lang="tr-TR" dirty="0" smtClean="0">
              <a:latin typeface="Comic Sans MS" pitchFamily="66" charset="0"/>
            </a:rPr>
            <a:t>  </a:t>
          </a:r>
          <a:r>
            <a:rPr lang="tr-TR" dirty="0" err="1" smtClean="0">
              <a:latin typeface="Comic Sans MS" pitchFamily="66" charset="0"/>
            </a:rPr>
            <a:t>sehr</a:t>
          </a:r>
          <a:r>
            <a:rPr lang="tr-TR" dirty="0" smtClean="0">
              <a:latin typeface="Comic Sans MS" pitchFamily="66" charset="0"/>
            </a:rPr>
            <a:t> </a:t>
          </a:r>
          <a:r>
            <a:rPr lang="tr-TR" dirty="0" err="1" smtClean="0">
              <a:latin typeface="Comic Sans MS" pitchFamily="66" charset="0"/>
            </a:rPr>
            <a:t>schlecht</a:t>
          </a:r>
          <a:r>
            <a:rPr lang="tr-TR" dirty="0" smtClean="0">
              <a:latin typeface="Comic Sans MS" pitchFamily="66" charset="0"/>
            </a:rPr>
            <a:t>.</a:t>
          </a:r>
          <a:endParaRPr lang="tr-TR" dirty="0">
            <a:latin typeface="Comic Sans MS" pitchFamily="66" charset="0"/>
          </a:endParaRPr>
        </a:p>
      </dgm:t>
    </dgm:pt>
    <dgm:pt modelId="{746FE75B-A206-4C6E-BE52-CA447E51B354}" type="parTrans" cxnId="{C2D32CB3-9E95-480A-BCA6-8DF0DFBD6573}">
      <dgm:prSet/>
      <dgm:spPr/>
      <dgm:t>
        <a:bodyPr/>
        <a:lstStyle/>
        <a:p>
          <a:endParaRPr lang="tr-TR"/>
        </a:p>
      </dgm:t>
    </dgm:pt>
    <dgm:pt modelId="{0642E518-8193-463E-953B-B6C44CCA8883}" type="sibTrans" cxnId="{C2D32CB3-9E95-480A-BCA6-8DF0DFBD6573}">
      <dgm:prSet/>
      <dgm:spPr/>
      <dgm:t>
        <a:bodyPr/>
        <a:lstStyle/>
        <a:p>
          <a:endParaRPr lang="tr-TR"/>
        </a:p>
      </dgm:t>
    </dgm:pt>
    <dgm:pt modelId="{D1C80DBB-958C-4565-B203-6B2F692232DD}" type="pres">
      <dgm:prSet presAssocID="{7C3CFD87-DCC5-4882-8B8A-09529BDAE48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B561371-CC95-4591-AAA8-0BB8AA494275}" type="pres">
      <dgm:prSet presAssocID="{0A30DE89-F9DA-47F6-84A8-3AF4F8079173}" presName="comp" presStyleCnt="0"/>
      <dgm:spPr/>
    </dgm:pt>
    <dgm:pt modelId="{F9E5819D-956F-49B3-9191-33B4C0D0441C}" type="pres">
      <dgm:prSet presAssocID="{0A30DE89-F9DA-47F6-84A8-3AF4F8079173}" presName="box" presStyleLbl="node1" presStyleIdx="0" presStyleCnt="4" custScaleX="98347" custScaleY="62242" custLinFactNeighborY="5380"/>
      <dgm:spPr/>
      <dgm:t>
        <a:bodyPr/>
        <a:lstStyle/>
        <a:p>
          <a:endParaRPr lang="tr-TR"/>
        </a:p>
      </dgm:t>
    </dgm:pt>
    <dgm:pt modelId="{C447E939-B0F5-4C4A-AA03-26E4F736BE27}" type="pres">
      <dgm:prSet presAssocID="{0A30DE89-F9DA-47F6-84A8-3AF4F8079173}" presName="img" presStyleLbl="fgImgPlace1" presStyleIdx="0" presStyleCnt="4" custScaleX="101313" custScaleY="68948" custLinFactNeighborX="-3336" custLinFactNeighborY="821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tr-TR"/>
        </a:p>
      </dgm:t>
    </dgm:pt>
    <dgm:pt modelId="{97ECB7BE-F460-446C-89BE-D5DBB89406F5}" type="pres">
      <dgm:prSet presAssocID="{0A30DE89-F9DA-47F6-84A8-3AF4F8079173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BA34C5A-65E6-450E-9E4B-14847B1590F6}" type="pres">
      <dgm:prSet presAssocID="{D35E33CA-0515-4B3B-A0FB-667F2AE14357}" presName="spacer" presStyleCnt="0"/>
      <dgm:spPr/>
    </dgm:pt>
    <dgm:pt modelId="{314169F8-0D99-4ED7-89AD-DF0F222CB29B}" type="pres">
      <dgm:prSet presAssocID="{EAEDE69C-BA05-4E39-840C-74BFE4CAD9DE}" presName="comp" presStyleCnt="0"/>
      <dgm:spPr/>
    </dgm:pt>
    <dgm:pt modelId="{D255FEC9-AC43-4335-A63C-12E0687498C1}" type="pres">
      <dgm:prSet presAssocID="{EAEDE69C-BA05-4E39-840C-74BFE4CAD9DE}" presName="box" presStyleLbl="node1" presStyleIdx="1" presStyleCnt="4" custScaleX="98347" custScaleY="65297" custLinFactNeighborX="0" custLinFactNeighborY="1871"/>
      <dgm:spPr/>
      <dgm:t>
        <a:bodyPr/>
        <a:lstStyle/>
        <a:p>
          <a:endParaRPr lang="tr-TR"/>
        </a:p>
      </dgm:t>
    </dgm:pt>
    <dgm:pt modelId="{860D55DE-B748-489E-A6B5-AF8CBF3EF20E}" type="pres">
      <dgm:prSet presAssocID="{EAEDE69C-BA05-4E39-840C-74BFE4CAD9DE}" presName="img" presStyleLbl="fgImgPlace1" presStyleIdx="1" presStyleCnt="4" custScaleX="95469" custScaleY="64542" custLinFactNeighborX="-6258" custLinFactNeighborY="229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tr-TR"/>
        </a:p>
      </dgm:t>
    </dgm:pt>
    <dgm:pt modelId="{9B6C669F-B6FC-4FCC-B112-EA336525E73E}" type="pres">
      <dgm:prSet presAssocID="{EAEDE69C-BA05-4E39-840C-74BFE4CAD9DE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BE4F32E-68D4-4AE3-A9B4-73A8E387F1D0}" type="pres">
      <dgm:prSet presAssocID="{63A9AA07-61C3-4390-BBC5-402438822F34}" presName="spacer" presStyleCnt="0"/>
      <dgm:spPr/>
    </dgm:pt>
    <dgm:pt modelId="{C6CC6066-7BB1-4304-A6FE-BB3783E74D82}" type="pres">
      <dgm:prSet presAssocID="{1B7C6668-7CEB-4517-97DF-90C43F955B10}" presName="comp" presStyleCnt="0"/>
      <dgm:spPr/>
    </dgm:pt>
    <dgm:pt modelId="{C8793516-2157-4ACB-94A8-5DA87E27B64C}" type="pres">
      <dgm:prSet presAssocID="{1B7C6668-7CEB-4517-97DF-90C43F955B10}" presName="box" presStyleLbl="node1" presStyleIdx="2" presStyleCnt="4" custScaleX="98743" custScaleY="75875" custLinFactNeighborX="198" custLinFactNeighborY="-2578"/>
      <dgm:spPr/>
      <dgm:t>
        <a:bodyPr/>
        <a:lstStyle/>
        <a:p>
          <a:endParaRPr lang="tr-TR"/>
        </a:p>
      </dgm:t>
    </dgm:pt>
    <dgm:pt modelId="{6D5FD5F3-A579-4827-A4BF-8EC9962945E5}" type="pres">
      <dgm:prSet presAssocID="{1B7C6668-7CEB-4517-97DF-90C43F955B10}" presName="img" presStyleLbl="fgImgPlace1" presStyleIdx="2" presStyleCnt="4" custScaleX="81399" custScaleY="84452" custLinFactNeighborX="-9161" custLinFactNeighborY="-420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tr-TR"/>
        </a:p>
      </dgm:t>
    </dgm:pt>
    <dgm:pt modelId="{58D2BEED-D33A-4BB6-AA6C-AA5830B027D4}" type="pres">
      <dgm:prSet presAssocID="{1B7C6668-7CEB-4517-97DF-90C43F955B10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7C0E53-220B-4A14-A3DE-BAE09CDFD758}" type="pres">
      <dgm:prSet presAssocID="{6D953DA9-C72A-4C91-8F94-D8DFDA269060}" presName="spacer" presStyleCnt="0"/>
      <dgm:spPr/>
    </dgm:pt>
    <dgm:pt modelId="{5C5B098D-7348-425F-9A2F-3DD67F978143}" type="pres">
      <dgm:prSet presAssocID="{F9B02B52-03B6-4F92-BB37-A1D8076A0684}" presName="comp" presStyleCnt="0"/>
      <dgm:spPr/>
    </dgm:pt>
    <dgm:pt modelId="{6ED892C3-A22E-43F8-95C8-5183C70571E6}" type="pres">
      <dgm:prSet presAssocID="{F9B02B52-03B6-4F92-BB37-A1D8076A0684}" presName="box" presStyleLbl="node1" presStyleIdx="3" presStyleCnt="4" custScaleX="98744" custScaleY="69728" custLinFactNeighborX="-628" custLinFactNeighborY="-3723"/>
      <dgm:spPr/>
      <dgm:t>
        <a:bodyPr/>
        <a:lstStyle/>
        <a:p>
          <a:endParaRPr lang="tr-TR"/>
        </a:p>
      </dgm:t>
    </dgm:pt>
    <dgm:pt modelId="{61ED03E9-77CF-41AA-8679-AF88F6E75CEE}" type="pres">
      <dgm:prSet presAssocID="{F9B02B52-03B6-4F92-BB37-A1D8076A0684}" presName="img" presStyleLbl="fgImgPlace1" presStyleIdx="3" presStyleCnt="4" custScaleX="92551" custScaleY="75816" custLinFactNeighborX="-12485" custLinFactNeighborY="-6320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tr-TR"/>
        </a:p>
      </dgm:t>
    </dgm:pt>
    <dgm:pt modelId="{902E804A-2194-4F67-93D5-0DDEF1FFCB35}" type="pres">
      <dgm:prSet presAssocID="{F9B02B52-03B6-4F92-BB37-A1D8076A0684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BDDE89B-9EE9-461C-A5C4-32E668EA8704}" type="presOf" srcId="{7C3CFD87-DCC5-4882-8B8A-09529BDAE487}" destId="{D1C80DBB-958C-4565-B203-6B2F692232DD}" srcOrd="0" destOrd="0" presId="urn:microsoft.com/office/officeart/2005/8/layout/vList4"/>
    <dgm:cxn modelId="{3E3B73C9-A891-40EB-BFB6-61DD8A3A75A4}" type="presOf" srcId="{A8C0B935-11A1-46CA-929F-F142D5B80AFA}" destId="{F9E5819D-956F-49B3-9191-33B4C0D0441C}" srcOrd="0" destOrd="1" presId="urn:microsoft.com/office/officeart/2005/8/layout/vList4"/>
    <dgm:cxn modelId="{84CBC233-5618-42AA-B749-DFEDB1D98612}" type="presOf" srcId="{5EB4B005-4648-4EB8-82B4-F3368E465320}" destId="{902E804A-2194-4F67-93D5-0DDEF1FFCB35}" srcOrd="1" destOrd="1" presId="urn:microsoft.com/office/officeart/2005/8/layout/vList4"/>
    <dgm:cxn modelId="{8997A0EA-DC0F-4F2E-8979-352043EEF9F3}" type="presOf" srcId="{1B7C6668-7CEB-4517-97DF-90C43F955B10}" destId="{58D2BEED-D33A-4BB6-AA6C-AA5830B027D4}" srcOrd="1" destOrd="0" presId="urn:microsoft.com/office/officeart/2005/8/layout/vList4"/>
    <dgm:cxn modelId="{0553269C-C2DA-48FF-B7A8-43EF6F668BDB}" type="presOf" srcId="{EAEDE69C-BA05-4E39-840C-74BFE4CAD9DE}" destId="{D255FEC9-AC43-4335-A63C-12E0687498C1}" srcOrd="0" destOrd="0" presId="urn:microsoft.com/office/officeart/2005/8/layout/vList4"/>
    <dgm:cxn modelId="{5FEA2E31-F7D7-4451-A386-C60922384CA1}" type="presOf" srcId="{1B7C6668-7CEB-4517-97DF-90C43F955B10}" destId="{C8793516-2157-4ACB-94A8-5DA87E27B64C}" srcOrd="0" destOrd="0" presId="urn:microsoft.com/office/officeart/2005/8/layout/vList4"/>
    <dgm:cxn modelId="{4BF3247B-A551-4621-A96C-6B99A880C91A}" type="presOf" srcId="{CA93FEBF-1276-4437-BFF9-C5EEDCD16C15}" destId="{58D2BEED-D33A-4BB6-AA6C-AA5830B027D4}" srcOrd="1" destOrd="1" presId="urn:microsoft.com/office/officeart/2005/8/layout/vList4"/>
    <dgm:cxn modelId="{E2073B68-F37D-43B4-AF8E-288961B887DF}" type="presOf" srcId="{F9B02B52-03B6-4F92-BB37-A1D8076A0684}" destId="{6ED892C3-A22E-43F8-95C8-5183C70571E6}" srcOrd="0" destOrd="0" presId="urn:microsoft.com/office/officeart/2005/8/layout/vList4"/>
    <dgm:cxn modelId="{F87D5BA9-AFD8-4568-BBED-305270B3F6DC}" type="presOf" srcId="{8487EE6C-9345-40FE-9702-8444A6406474}" destId="{9B6C669F-B6FC-4FCC-B112-EA336525E73E}" srcOrd="1" destOrd="1" presId="urn:microsoft.com/office/officeart/2005/8/layout/vList4"/>
    <dgm:cxn modelId="{330E751C-291F-4BE6-A02B-9A0170A3B4B8}" type="presOf" srcId="{CA93FEBF-1276-4437-BFF9-C5EEDCD16C15}" destId="{C8793516-2157-4ACB-94A8-5DA87E27B64C}" srcOrd="0" destOrd="1" presId="urn:microsoft.com/office/officeart/2005/8/layout/vList4"/>
    <dgm:cxn modelId="{39C00191-6123-41EF-99B1-C5F5DC80B26C}" type="presOf" srcId="{5EB4B005-4648-4EB8-82B4-F3368E465320}" destId="{6ED892C3-A22E-43F8-95C8-5183C70571E6}" srcOrd="0" destOrd="1" presId="urn:microsoft.com/office/officeart/2005/8/layout/vList4"/>
    <dgm:cxn modelId="{A6B93DE8-772E-4A6B-88D4-EFBCE53271B1}" type="presOf" srcId="{EAEDE69C-BA05-4E39-840C-74BFE4CAD9DE}" destId="{9B6C669F-B6FC-4FCC-B112-EA336525E73E}" srcOrd="1" destOrd="0" presId="urn:microsoft.com/office/officeart/2005/8/layout/vList4"/>
    <dgm:cxn modelId="{CAADFE96-9FC2-42B9-9F10-E6D9171CD084}" type="presOf" srcId="{8487EE6C-9345-40FE-9702-8444A6406474}" destId="{D255FEC9-AC43-4335-A63C-12E0687498C1}" srcOrd="0" destOrd="1" presId="urn:microsoft.com/office/officeart/2005/8/layout/vList4"/>
    <dgm:cxn modelId="{1D86160E-22FE-48A2-A0DF-F1654CABD271}" srcId="{1B7C6668-7CEB-4517-97DF-90C43F955B10}" destId="{DD3DF1B4-2437-4439-8589-78801813293A}" srcOrd="1" destOrd="0" parTransId="{DF4F4A08-3188-43FA-B663-88CD5C196495}" sibTransId="{87E3504C-CFE9-4EC1-AA06-F2358F6C4D55}"/>
    <dgm:cxn modelId="{F859D916-56F1-491B-A561-F4C30ED13CB5}" type="presOf" srcId="{A8C0B935-11A1-46CA-929F-F142D5B80AFA}" destId="{97ECB7BE-F460-446C-89BE-D5DBB89406F5}" srcOrd="1" destOrd="1" presId="urn:microsoft.com/office/officeart/2005/8/layout/vList4"/>
    <dgm:cxn modelId="{47087CF1-2AED-4F12-9105-0D464605FD55}" type="presOf" srcId="{F9B02B52-03B6-4F92-BB37-A1D8076A0684}" destId="{902E804A-2194-4F67-93D5-0DDEF1FFCB35}" srcOrd="1" destOrd="0" presId="urn:microsoft.com/office/officeart/2005/8/layout/vList4"/>
    <dgm:cxn modelId="{133F3B05-689C-4885-B11D-83B8014EF985}" srcId="{1B7C6668-7CEB-4517-97DF-90C43F955B10}" destId="{CA93FEBF-1276-4437-BFF9-C5EEDCD16C15}" srcOrd="0" destOrd="0" parTransId="{064BF3C7-FDD7-40FC-8284-B247E084C1FA}" sibTransId="{905E2C04-F61D-4E4A-B36F-BCB75709A678}"/>
    <dgm:cxn modelId="{76B55D31-4FB9-4939-A590-7497A770FDFC}" srcId="{0A30DE89-F9DA-47F6-84A8-3AF4F8079173}" destId="{A8C0B935-11A1-46CA-929F-F142D5B80AFA}" srcOrd="0" destOrd="0" parTransId="{591759EC-00F1-4783-BABC-68FDA598F40A}" sibTransId="{E4C9B6CF-1588-43FD-BBEC-205FC6CB1197}"/>
    <dgm:cxn modelId="{329DDBBC-76F8-4EC9-96B3-B7625D81594C}" srcId="{7C3CFD87-DCC5-4882-8B8A-09529BDAE487}" destId="{EAEDE69C-BA05-4E39-840C-74BFE4CAD9DE}" srcOrd="1" destOrd="0" parTransId="{845C5F68-2CCB-47E5-9CCE-CDEAFFECEB18}" sibTransId="{63A9AA07-61C3-4390-BBC5-402438822F34}"/>
    <dgm:cxn modelId="{8C28CAE0-CF91-46BC-BFAA-F22DEEE65EDC}" type="presOf" srcId="{DD3DF1B4-2437-4439-8589-78801813293A}" destId="{58D2BEED-D33A-4BB6-AA6C-AA5830B027D4}" srcOrd="1" destOrd="2" presId="urn:microsoft.com/office/officeart/2005/8/layout/vList4"/>
    <dgm:cxn modelId="{7E609FB3-1681-41F0-A239-FDD49CE4B33A}" type="presOf" srcId="{54BB19BA-7B37-4550-9BA7-EAD43D639B1E}" destId="{6ED892C3-A22E-43F8-95C8-5183C70571E6}" srcOrd="0" destOrd="2" presId="urn:microsoft.com/office/officeart/2005/8/layout/vList4"/>
    <dgm:cxn modelId="{94345F75-3172-4893-B7C5-B27B4F630C6B}" type="presOf" srcId="{0A30DE89-F9DA-47F6-84A8-3AF4F8079173}" destId="{97ECB7BE-F460-446C-89BE-D5DBB89406F5}" srcOrd="1" destOrd="0" presId="urn:microsoft.com/office/officeart/2005/8/layout/vList4"/>
    <dgm:cxn modelId="{C2D32CB3-9E95-480A-BCA6-8DF0DFBD6573}" srcId="{F9B02B52-03B6-4F92-BB37-A1D8076A0684}" destId="{54BB19BA-7B37-4550-9BA7-EAD43D639B1E}" srcOrd="1" destOrd="0" parTransId="{746FE75B-A206-4C6E-BE52-CA447E51B354}" sibTransId="{0642E518-8193-463E-953B-B6C44CCA8883}"/>
    <dgm:cxn modelId="{85622D04-7D30-4EE8-B1D8-B207AFDAB9D4}" type="presOf" srcId="{0A30DE89-F9DA-47F6-84A8-3AF4F8079173}" destId="{F9E5819D-956F-49B3-9191-33B4C0D0441C}" srcOrd="0" destOrd="0" presId="urn:microsoft.com/office/officeart/2005/8/layout/vList4"/>
    <dgm:cxn modelId="{82319058-1A67-416D-979A-76AABABC42B1}" type="presOf" srcId="{E4850782-0C22-496D-9456-F8AC38E7BE45}" destId="{F9E5819D-956F-49B3-9191-33B4C0D0441C}" srcOrd="0" destOrd="2" presId="urn:microsoft.com/office/officeart/2005/8/layout/vList4"/>
    <dgm:cxn modelId="{D51688EE-E98E-4029-9803-AC54C2A41DE3}" srcId="{EAEDE69C-BA05-4E39-840C-74BFE4CAD9DE}" destId="{8487EE6C-9345-40FE-9702-8444A6406474}" srcOrd="0" destOrd="0" parTransId="{E1E169B3-CB67-4AFA-B735-2F2F861332D5}" sibTransId="{48D13ACA-C89D-4A18-B240-A9035F734E18}"/>
    <dgm:cxn modelId="{C6E47A05-E5D9-4290-8FDC-5D8C34D59604}" type="presOf" srcId="{DD3DF1B4-2437-4439-8589-78801813293A}" destId="{C8793516-2157-4ACB-94A8-5DA87E27B64C}" srcOrd="0" destOrd="2" presId="urn:microsoft.com/office/officeart/2005/8/layout/vList4"/>
    <dgm:cxn modelId="{86F154A7-95EB-427C-AF84-B137BDA255F5}" type="presOf" srcId="{E4850782-0C22-496D-9456-F8AC38E7BE45}" destId="{97ECB7BE-F460-446C-89BE-D5DBB89406F5}" srcOrd="1" destOrd="2" presId="urn:microsoft.com/office/officeart/2005/8/layout/vList4"/>
    <dgm:cxn modelId="{AAE2672C-4F2B-477B-ACF5-2F65FD94D6EB}" srcId="{7C3CFD87-DCC5-4882-8B8A-09529BDAE487}" destId="{F9B02B52-03B6-4F92-BB37-A1D8076A0684}" srcOrd="3" destOrd="0" parTransId="{D2AB36FF-8499-4C0E-86BA-C800886DB1F6}" sibTransId="{E815E168-A960-4D38-A472-35E0245848BC}"/>
    <dgm:cxn modelId="{1C0AA517-6992-42FE-B6A7-600C978EBEF5}" srcId="{0A30DE89-F9DA-47F6-84A8-3AF4F8079173}" destId="{E4850782-0C22-496D-9456-F8AC38E7BE45}" srcOrd="1" destOrd="0" parTransId="{4C6B0E36-EF45-4F8F-83E0-4BED1CC02A39}" sibTransId="{E4D41BFC-5849-42E9-8426-514CA7D81073}"/>
    <dgm:cxn modelId="{F6A4110A-CBE4-4843-850A-3B5FC52F7F94}" srcId="{F9B02B52-03B6-4F92-BB37-A1D8076A0684}" destId="{5EB4B005-4648-4EB8-82B4-F3368E465320}" srcOrd="0" destOrd="0" parTransId="{B80D9CAE-F8AA-4203-B9B8-319B378A9B08}" sibTransId="{987921E0-BB71-4CFB-A6BC-5CCAC7492EB0}"/>
    <dgm:cxn modelId="{FA0DA5CA-1182-4320-B9B5-BC8F0B364781}" srcId="{7C3CFD87-DCC5-4882-8B8A-09529BDAE487}" destId="{1B7C6668-7CEB-4517-97DF-90C43F955B10}" srcOrd="2" destOrd="0" parTransId="{B75DE11A-EE85-470F-A65A-15D89B57C985}" sibTransId="{6D953DA9-C72A-4C91-8F94-D8DFDA269060}"/>
    <dgm:cxn modelId="{FB1A4339-03CB-4481-8FDF-9BEFE67F9F5D}" srcId="{7C3CFD87-DCC5-4882-8B8A-09529BDAE487}" destId="{0A30DE89-F9DA-47F6-84A8-3AF4F8079173}" srcOrd="0" destOrd="0" parTransId="{2279889F-6440-4991-BE86-B7B1ABDFC7D0}" sibTransId="{D35E33CA-0515-4B3B-A0FB-667F2AE14357}"/>
    <dgm:cxn modelId="{82309357-C45D-46A3-92F7-D80EF46712B1}" srcId="{EAEDE69C-BA05-4E39-840C-74BFE4CAD9DE}" destId="{A780AC3F-958E-4BAE-A755-4D230F7857C5}" srcOrd="1" destOrd="0" parTransId="{00DA5D1A-4341-40B9-AB1E-0905E9D759D1}" sibTransId="{D2795341-C7D9-4AEB-A579-337C72749143}"/>
    <dgm:cxn modelId="{A88222C6-BBAC-4451-80DB-221C7EACB79A}" type="presOf" srcId="{A780AC3F-958E-4BAE-A755-4D230F7857C5}" destId="{D255FEC9-AC43-4335-A63C-12E0687498C1}" srcOrd="0" destOrd="2" presId="urn:microsoft.com/office/officeart/2005/8/layout/vList4"/>
    <dgm:cxn modelId="{91AEDF26-11C2-4B79-9C8F-2F65A302213C}" type="presOf" srcId="{54BB19BA-7B37-4550-9BA7-EAD43D639B1E}" destId="{902E804A-2194-4F67-93D5-0DDEF1FFCB35}" srcOrd="1" destOrd="2" presId="urn:microsoft.com/office/officeart/2005/8/layout/vList4"/>
    <dgm:cxn modelId="{D0F997FA-3391-4496-933A-7F8CA18A50B0}" type="presOf" srcId="{A780AC3F-958E-4BAE-A755-4D230F7857C5}" destId="{9B6C669F-B6FC-4FCC-B112-EA336525E73E}" srcOrd="1" destOrd="2" presId="urn:microsoft.com/office/officeart/2005/8/layout/vList4"/>
    <dgm:cxn modelId="{84EEE21D-446A-4B40-B4FC-859DA30630FD}" type="presParOf" srcId="{D1C80DBB-958C-4565-B203-6B2F692232DD}" destId="{DB561371-CC95-4591-AAA8-0BB8AA494275}" srcOrd="0" destOrd="0" presId="urn:microsoft.com/office/officeart/2005/8/layout/vList4"/>
    <dgm:cxn modelId="{F907352A-4A13-4580-973E-AEB017EFA3F2}" type="presParOf" srcId="{DB561371-CC95-4591-AAA8-0BB8AA494275}" destId="{F9E5819D-956F-49B3-9191-33B4C0D0441C}" srcOrd="0" destOrd="0" presId="urn:microsoft.com/office/officeart/2005/8/layout/vList4"/>
    <dgm:cxn modelId="{4A5A0522-EFBD-41E5-8D69-88720203FBD6}" type="presParOf" srcId="{DB561371-CC95-4591-AAA8-0BB8AA494275}" destId="{C447E939-B0F5-4C4A-AA03-26E4F736BE27}" srcOrd="1" destOrd="0" presId="urn:microsoft.com/office/officeart/2005/8/layout/vList4"/>
    <dgm:cxn modelId="{9355FF46-27B4-4F3B-9CFE-E913FF4F7306}" type="presParOf" srcId="{DB561371-CC95-4591-AAA8-0BB8AA494275}" destId="{97ECB7BE-F460-446C-89BE-D5DBB89406F5}" srcOrd="2" destOrd="0" presId="urn:microsoft.com/office/officeart/2005/8/layout/vList4"/>
    <dgm:cxn modelId="{52E81AE6-02C2-47C2-811B-3D27B85F53D6}" type="presParOf" srcId="{D1C80DBB-958C-4565-B203-6B2F692232DD}" destId="{7BA34C5A-65E6-450E-9E4B-14847B1590F6}" srcOrd="1" destOrd="0" presId="urn:microsoft.com/office/officeart/2005/8/layout/vList4"/>
    <dgm:cxn modelId="{DBCA6D08-2F87-4A43-BF5F-42E368B8DA41}" type="presParOf" srcId="{D1C80DBB-958C-4565-B203-6B2F692232DD}" destId="{314169F8-0D99-4ED7-89AD-DF0F222CB29B}" srcOrd="2" destOrd="0" presId="urn:microsoft.com/office/officeart/2005/8/layout/vList4"/>
    <dgm:cxn modelId="{9C8C39D2-8047-4552-A183-7C6EB9F6C836}" type="presParOf" srcId="{314169F8-0D99-4ED7-89AD-DF0F222CB29B}" destId="{D255FEC9-AC43-4335-A63C-12E0687498C1}" srcOrd="0" destOrd="0" presId="urn:microsoft.com/office/officeart/2005/8/layout/vList4"/>
    <dgm:cxn modelId="{570EB484-D553-4A93-A1E3-0A17E249F1DE}" type="presParOf" srcId="{314169F8-0D99-4ED7-89AD-DF0F222CB29B}" destId="{860D55DE-B748-489E-A6B5-AF8CBF3EF20E}" srcOrd="1" destOrd="0" presId="urn:microsoft.com/office/officeart/2005/8/layout/vList4"/>
    <dgm:cxn modelId="{4D900983-4D30-4F28-B24B-100FCA838D0B}" type="presParOf" srcId="{314169F8-0D99-4ED7-89AD-DF0F222CB29B}" destId="{9B6C669F-B6FC-4FCC-B112-EA336525E73E}" srcOrd="2" destOrd="0" presId="urn:microsoft.com/office/officeart/2005/8/layout/vList4"/>
    <dgm:cxn modelId="{0244CA26-0872-404E-90C7-B5817D44D2D5}" type="presParOf" srcId="{D1C80DBB-958C-4565-B203-6B2F692232DD}" destId="{6BE4F32E-68D4-4AE3-A9B4-73A8E387F1D0}" srcOrd="3" destOrd="0" presId="urn:microsoft.com/office/officeart/2005/8/layout/vList4"/>
    <dgm:cxn modelId="{05DCAF83-B07B-44EE-9980-9B1B1EF55C89}" type="presParOf" srcId="{D1C80DBB-958C-4565-B203-6B2F692232DD}" destId="{C6CC6066-7BB1-4304-A6FE-BB3783E74D82}" srcOrd="4" destOrd="0" presId="urn:microsoft.com/office/officeart/2005/8/layout/vList4"/>
    <dgm:cxn modelId="{CEFA7CDA-BA80-4738-9290-3203C014BD12}" type="presParOf" srcId="{C6CC6066-7BB1-4304-A6FE-BB3783E74D82}" destId="{C8793516-2157-4ACB-94A8-5DA87E27B64C}" srcOrd="0" destOrd="0" presId="urn:microsoft.com/office/officeart/2005/8/layout/vList4"/>
    <dgm:cxn modelId="{ECEEBBCB-25C8-4F47-A8D4-198146993EF1}" type="presParOf" srcId="{C6CC6066-7BB1-4304-A6FE-BB3783E74D82}" destId="{6D5FD5F3-A579-4827-A4BF-8EC9962945E5}" srcOrd="1" destOrd="0" presId="urn:microsoft.com/office/officeart/2005/8/layout/vList4"/>
    <dgm:cxn modelId="{7D6CE4A7-90A4-4A5C-BEFB-AA7B77A67ED9}" type="presParOf" srcId="{C6CC6066-7BB1-4304-A6FE-BB3783E74D82}" destId="{58D2BEED-D33A-4BB6-AA6C-AA5830B027D4}" srcOrd="2" destOrd="0" presId="urn:microsoft.com/office/officeart/2005/8/layout/vList4"/>
    <dgm:cxn modelId="{1A0605CE-72D8-4047-A77E-2098B4197021}" type="presParOf" srcId="{D1C80DBB-958C-4565-B203-6B2F692232DD}" destId="{537C0E53-220B-4A14-A3DE-BAE09CDFD758}" srcOrd="5" destOrd="0" presId="urn:microsoft.com/office/officeart/2005/8/layout/vList4"/>
    <dgm:cxn modelId="{C694DE71-C72B-4DDB-9769-052782E05947}" type="presParOf" srcId="{D1C80DBB-958C-4565-B203-6B2F692232DD}" destId="{5C5B098D-7348-425F-9A2F-3DD67F978143}" srcOrd="6" destOrd="0" presId="urn:microsoft.com/office/officeart/2005/8/layout/vList4"/>
    <dgm:cxn modelId="{1AF3ADB6-7DFC-426A-9724-FCA6E6CA6EC0}" type="presParOf" srcId="{5C5B098D-7348-425F-9A2F-3DD67F978143}" destId="{6ED892C3-A22E-43F8-95C8-5183C70571E6}" srcOrd="0" destOrd="0" presId="urn:microsoft.com/office/officeart/2005/8/layout/vList4"/>
    <dgm:cxn modelId="{82448224-7CB2-4093-960B-C7D7B545A20B}" type="presParOf" srcId="{5C5B098D-7348-425F-9A2F-3DD67F978143}" destId="{61ED03E9-77CF-41AA-8679-AF88F6E75CEE}" srcOrd="1" destOrd="0" presId="urn:microsoft.com/office/officeart/2005/8/layout/vList4"/>
    <dgm:cxn modelId="{210E0B7B-F969-4DAB-93AD-DD0F70A67E18}" type="presParOf" srcId="{5C5B098D-7348-425F-9A2F-3DD67F978143}" destId="{902E804A-2194-4F67-93D5-0DDEF1FFCB3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28932C-1129-4E85-842F-E493EADCE17B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55CAA1E-C505-4913-AC9C-4CA8D10DFEBB}">
      <dgm:prSet phldrT="[Metin]"/>
      <dgm:spPr/>
      <dgm:t>
        <a:bodyPr/>
        <a:lstStyle/>
        <a:p>
          <a:r>
            <a:rPr lang="tr-TR" dirty="0" err="1" smtClean="0"/>
            <a:t>Wie</a:t>
          </a:r>
          <a:r>
            <a:rPr lang="tr-TR" dirty="0" smtClean="0"/>
            <a:t> </a:t>
          </a:r>
          <a:r>
            <a:rPr lang="tr-TR" dirty="0" err="1" smtClean="0"/>
            <a:t>geht’s</a:t>
          </a:r>
          <a:r>
            <a:rPr lang="tr-TR" dirty="0" smtClean="0"/>
            <a:t> </a:t>
          </a:r>
          <a:r>
            <a:rPr lang="tr-TR" dirty="0" err="1" smtClean="0"/>
            <a:t>dir</a:t>
          </a:r>
          <a:r>
            <a:rPr lang="tr-TR" dirty="0" smtClean="0"/>
            <a:t>?</a:t>
          </a:r>
          <a:endParaRPr lang="tr-TR" dirty="0"/>
        </a:p>
      </dgm:t>
    </dgm:pt>
    <dgm:pt modelId="{358F765A-C546-4DF0-A7BD-0DDA5923EE42}" type="parTrans" cxnId="{9E89A184-F211-4407-B85B-5F4597745237}">
      <dgm:prSet/>
      <dgm:spPr/>
      <dgm:t>
        <a:bodyPr/>
        <a:lstStyle/>
        <a:p>
          <a:endParaRPr lang="tr-TR"/>
        </a:p>
      </dgm:t>
    </dgm:pt>
    <dgm:pt modelId="{28A168DC-3F4D-42D2-AF80-F0FCF46A026C}" type="sibTrans" cxnId="{9E89A184-F211-4407-B85B-5F4597745237}">
      <dgm:prSet/>
      <dgm:spPr/>
      <dgm:t>
        <a:bodyPr/>
        <a:lstStyle/>
        <a:p>
          <a:endParaRPr lang="tr-TR"/>
        </a:p>
      </dgm:t>
    </dgm:pt>
    <dgm:pt modelId="{63E5115D-A462-4431-818F-7215F7676100}">
      <dgm:prSet phldrT="[Metin]"/>
      <dgm:spPr/>
      <dgm:t>
        <a:bodyPr/>
        <a:lstStyle/>
        <a:p>
          <a:r>
            <a:rPr lang="tr-TR" dirty="0" err="1" smtClean="0"/>
            <a:t>Wie</a:t>
          </a:r>
          <a:r>
            <a:rPr lang="tr-TR" dirty="0" smtClean="0"/>
            <a:t> </a:t>
          </a:r>
          <a:r>
            <a:rPr lang="tr-TR" dirty="0" err="1" smtClean="0"/>
            <a:t>geht’s</a:t>
          </a:r>
          <a:r>
            <a:rPr lang="tr-TR" dirty="0" smtClean="0"/>
            <a:t> </a:t>
          </a:r>
          <a:r>
            <a:rPr lang="tr-TR" dirty="0" err="1" smtClean="0"/>
            <a:t>dir</a:t>
          </a:r>
          <a:r>
            <a:rPr lang="tr-TR" dirty="0" smtClean="0"/>
            <a:t>?</a:t>
          </a:r>
          <a:endParaRPr lang="tr-TR" dirty="0"/>
        </a:p>
      </dgm:t>
    </dgm:pt>
    <dgm:pt modelId="{BE0C6295-BAF6-451E-89F0-31AFBCBF1F77}" type="sibTrans" cxnId="{444EFAD6-073F-4231-A5A9-1210C8472DDE}">
      <dgm:prSet/>
      <dgm:spPr/>
      <dgm:t>
        <a:bodyPr/>
        <a:lstStyle/>
        <a:p>
          <a:endParaRPr lang="tr-TR"/>
        </a:p>
      </dgm:t>
    </dgm:pt>
    <dgm:pt modelId="{DFE4F375-A916-4AAD-AE48-D97D2DD1BE22}" type="parTrans" cxnId="{444EFAD6-073F-4231-A5A9-1210C8472DDE}">
      <dgm:prSet/>
      <dgm:spPr/>
      <dgm:t>
        <a:bodyPr/>
        <a:lstStyle/>
        <a:p>
          <a:endParaRPr lang="tr-TR"/>
        </a:p>
      </dgm:t>
    </dgm:pt>
    <dgm:pt modelId="{CCFC3CEA-A3A8-4883-8382-E039CFE155A0}">
      <dgm:prSet phldrT="[Metin]"/>
      <dgm:spPr/>
      <dgm:t>
        <a:bodyPr/>
        <a:lstStyle/>
        <a:p>
          <a:r>
            <a:rPr lang="tr-TR" dirty="0" err="1" smtClean="0"/>
            <a:t>Wie</a:t>
          </a:r>
          <a:r>
            <a:rPr lang="tr-TR" dirty="0" smtClean="0"/>
            <a:t> </a:t>
          </a:r>
          <a:r>
            <a:rPr lang="tr-TR" dirty="0" err="1" smtClean="0"/>
            <a:t>geht’s</a:t>
          </a:r>
          <a:r>
            <a:rPr lang="tr-TR" dirty="0" smtClean="0"/>
            <a:t> </a:t>
          </a:r>
          <a:r>
            <a:rPr lang="tr-TR" dirty="0" err="1" smtClean="0"/>
            <a:t>dir</a:t>
          </a:r>
          <a:r>
            <a:rPr lang="tr-TR" dirty="0" smtClean="0"/>
            <a:t>?</a:t>
          </a:r>
          <a:endParaRPr lang="tr-TR" dirty="0"/>
        </a:p>
      </dgm:t>
    </dgm:pt>
    <dgm:pt modelId="{C72865A5-F32A-41F5-9004-4DB9DE23CCE0}" type="sibTrans" cxnId="{599E4C34-F4D7-49F9-AD01-FB65C2FBBDA8}">
      <dgm:prSet/>
      <dgm:spPr/>
      <dgm:t>
        <a:bodyPr/>
        <a:lstStyle/>
        <a:p>
          <a:endParaRPr lang="tr-TR"/>
        </a:p>
      </dgm:t>
    </dgm:pt>
    <dgm:pt modelId="{38D0319A-DEB3-44AE-9DFC-951B9894F0FF}" type="parTrans" cxnId="{599E4C34-F4D7-49F9-AD01-FB65C2FBBDA8}">
      <dgm:prSet/>
      <dgm:spPr/>
      <dgm:t>
        <a:bodyPr/>
        <a:lstStyle/>
        <a:p>
          <a:endParaRPr lang="tr-TR"/>
        </a:p>
      </dgm:t>
    </dgm:pt>
    <dgm:pt modelId="{B21FFC0E-F84F-44D5-8B83-B438B422A3FB}" type="pres">
      <dgm:prSet presAssocID="{C728932C-1129-4E85-842F-E493EADCE17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CD92E0C-EB10-455A-AB45-AB66CD13F173}" type="pres">
      <dgm:prSet presAssocID="{D55CAA1E-C505-4913-AC9C-4CA8D10DFEBB}" presName="composite" presStyleCnt="0"/>
      <dgm:spPr/>
    </dgm:pt>
    <dgm:pt modelId="{56D9938C-8FCB-4FE5-ABF3-B50EC5BFB174}" type="pres">
      <dgm:prSet presAssocID="{D55CAA1E-C505-4913-AC9C-4CA8D10DFEBB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5698CDA-A4D4-41B0-9E13-CCCAAB763A0E}" type="pres">
      <dgm:prSet presAssocID="{D55CAA1E-C505-4913-AC9C-4CA8D10DFEBB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0147481-BC8C-43D9-ADD8-32BDB7FFB78A}" type="pres">
      <dgm:prSet presAssocID="{28A168DC-3F4D-42D2-AF80-F0FCF46A026C}" presName="spacing" presStyleCnt="0"/>
      <dgm:spPr/>
    </dgm:pt>
    <dgm:pt modelId="{CE3565DE-63EB-4F55-8A1B-9B4C9AA5C602}" type="pres">
      <dgm:prSet presAssocID="{63E5115D-A462-4431-818F-7215F7676100}" presName="composite" presStyleCnt="0"/>
      <dgm:spPr/>
    </dgm:pt>
    <dgm:pt modelId="{A023D087-CBF5-4025-BA80-8F7664B36E24}" type="pres">
      <dgm:prSet presAssocID="{63E5115D-A462-4431-818F-7215F7676100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60A928C-7AC0-4550-AADD-37D6886168FF}" type="pres">
      <dgm:prSet presAssocID="{63E5115D-A462-4431-818F-7215F7676100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AACE5DF-63C9-44AE-AA3A-A65E8C3DB5D2}" type="pres">
      <dgm:prSet presAssocID="{BE0C6295-BAF6-451E-89F0-31AFBCBF1F77}" presName="spacing" presStyleCnt="0"/>
      <dgm:spPr/>
    </dgm:pt>
    <dgm:pt modelId="{3596197B-A3FE-4367-97EB-4EF365BD0DB1}" type="pres">
      <dgm:prSet presAssocID="{CCFC3CEA-A3A8-4883-8382-E039CFE155A0}" presName="composite" presStyleCnt="0"/>
      <dgm:spPr/>
    </dgm:pt>
    <dgm:pt modelId="{5329CDFE-A82A-4869-95AE-BBC56EA636E3}" type="pres">
      <dgm:prSet presAssocID="{CCFC3CEA-A3A8-4883-8382-E039CFE155A0}" presName="imgShp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81B4131E-DF47-4306-8109-9CC36F54E9C0}" type="pres">
      <dgm:prSet presAssocID="{CCFC3CEA-A3A8-4883-8382-E039CFE155A0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44EFAD6-073F-4231-A5A9-1210C8472DDE}" srcId="{C728932C-1129-4E85-842F-E493EADCE17B}" destId="{63E5115D-A462-4431-818F-7215F7676100}" srcOrd="1" destOrd="0" parTransId="{DFE4F375-A916-4AAD-AE48-D97D2DD1BE22}" sibTransId="{BE0C6295-BAF6-451E-89F0-31AFBCBF1F77}"/>
    <dgm:cxn modelId="{A3084E82-A8DC-46B0-A23F-406EC5F22316}" type="presOf" srcId="{CCFC3CEA-A3A8-4883-8382-E039CFE155A0}" destId="{81B4131E-DF47-4306-8109-9CC36F54E9C0}" srcOrd="0" destOrd="0" presId="urn:microsoft.com/office/officeart/2005/8/layout/vList3"/>
    <dgm:cxn modelId="{599E4C34-F4D7-49F9-AD01-FB65C2FBBDA8}" srcId="{C728932C-1129-4E85-842F-E493EADCE17B}" destId="{CCFC3CEA-A3A8-4883-8382-E039CFE155A0}" srcOrd="2" destOrd="0" parTransId="{38D0319A-DEB3-44AE-9DFC-951B9894F0FF}" sibTransId="{C72865A5-F32A-41F5-9004-4DB9DE23CCE0}"/>
    <dgm:cxn modelId="{B6D7019B-F3AB-47B2-B787-6A8D1AB26187}" type="presOf" srcId="{D55CAA1E-C505-4913-AC9C-4CA8D10DFEBB}" destId="{75698CDA-A4D4-41B0-9E13-CCCAAB763A0E}" srcOrd="0" destOrd="0" presId="urn:microsoft.com/office/officeart/2005/8/layout/vList3"/>
    <dgm:cxn modelId="{01E4FA83-C968-4932-8256-4CB4AEA34312}" type="presOf" srcId="{63E5115D-A462-4431-818F-7215F7676100}" destId="{760A928C-7AC0-4550-AADD-37D6886168FF}" srcOrd="0" destOrd="0" presId="urn:microsoft.com/office/officeart/2005/8/layout/vList3"/>
    <dgm:cxn modelId="{9E89A184-F211-4407-B85B-5F4597745237}" srcId="{C728932C-1129-4E85-842F-E493EADCE17B}" destId="{D55CAA1E-C505-4913-AC9C-4CA8D10DFEBB}" srcOrd="0" destOrd="0" parTransId="{358F765A-C546-4DF0-A7BD-0DDA5923EE42}" sibTransId="{28A168DC-3F4D-42D2-AF80-F0FCF46A026C}"/>
    <dgm:cxn modelId="{FC32B3D3-AB8E-4EE2-AC2D-7F9BAAFCD113}" type="presOf" srcId="{C728932C-1129-4E85-842F-E493EADCE17B}" destId="{B21FFC0E-F84F-44D5-8B83-B438B422A3FB}" srcOrd="0" destOrd="0" presId="urn:microsoft.com/office/officeart/2005/8/layout/vList3"/>
    <dgm:cxn modelId="{B4A226D7-44B5-4D41-B7A4-5276101EE6DA}" type="presParOf" srcId="{B21FFC0E-F84F-44D5-8B83-B438B422A3FB}" destId="{ACD92E0C-EB10-455A-AB45-AB66CD13F173}" srcOrd="0" destOrd="0" presId="urn:microsoft.com/office/officeart/2005/8/layout/vList3"/>
    <dgm:cxn modelId="{4FB064AD-13C1-47C4-A0E2-C41D20C5EC62}" type="presParOf" srcId="{ACD92E0C-EB10-455A-AB45-AB66CD13F173}" destId="{56D9938C-8FCB-4FE5-ABF3-B50EC5BFB174}" srcOrd="0" destOrd="0" presId="urn:microsoft.com/office/officeart/2005/8/layout/vList3"/>
    <dgm:cxn modelId="{3FC6671B-B33C-4EAD-83C9-3F0E1799D2F7}" type="presParOf" srcId="{ACD92E0C-EB10-455A-AB45-AB66CD13F173}" destId="{75698CDA-A4D4-41B0-9E13-CCCAAB763A0E}" srcOrd="1" destOrd="0" presId="urn:microsoft.com/office/officeart/2005/8/layout/vList3"/>
    <dgm:cxn modelId="{87EECCCF-4865-4824-810A-97713F76B3D1}" type="presParOf" srcId="{B21FFC0E-F84F-44D5-8B83-B438B422A3FB}" destId="{10147481-BC8C-43D9-ADD8-32BDB7FFB78A}" srcOrd="1" destOrd="0" presId="urn:microsoft.com/office/officeart/2005/8/layout/vList3"/>
    <dgm:cxn modelId="{DCF0699A-2B42-4274-A094-86522DDEF697}" type="presParOf" srcId="{B21FFC0E-F84F-44D5-8B83-B438B422A3FB}" destId="{CE3565DE-63EB-4F55-8A1B-9B4C9AA5C602}" srcOrd="2" destOrd="0" presId="urn:microsoft.com/office/officeart/2005/8/layout/vList3"/>
    <dgm:cxn modelId="{C84C62CC-9D3B-4793-AF8C-03780DE40DD5}" type="presParOf" srcId="{CE3565DE-63EB-4F55-8A1B-9B4C9AA5C602}" destId="{A023D087-CBF5-4025-BA80-8F7664B36E24}" srcOrd="0" destOrd="0" presId="urn:microsoft.com/office/officeart/2005/8/layout/vList3"/>
    <dgm:cxn modelId="{DC547A73-03C9-433B-9739-D77B82BB7F6C}" type="presParOf" srcId="{CE3565DE-63EB-4F55-8A1B-9B4C9AA5C602}" destId="{760A928C-7AC0-4550-AADD-37D6886168FF}" srcOrd="1" destOrd="0" presId="urn:microsoft.com/office/officeart/2005/8/layout/vList3"/>
    <dgm:cxn modelId="{64DEE71F-137B-417F-A741-2F5CB856951C}" type="presParOf" srcId="{B21FFC0E-F84F-44D5-8B83-B438B422A3FB}" destId="{3AACE5DF-63C9-44AE-AA3A-A65E8C3DB5D2}" srcOrd="3" destOrd="0" presId="urn:microsoft.com/office/officeart/2005/8/layout/vList3"/>
    <dgm:cxn modelId="{342824DE-DD15-4580-BEED-A5ACBDA818F7}" type="presParOf" srcId="{B21FFC0E-F84F-44D5-8B83-B438B422A3FB}" destId="{3596197B-A3FE-4367-97EB-4EF365BD0DB1}" srcOrd="4" destOrd="0" presId="urn:microsoft.com/office/officeart/2005/8/layout/vList3"/>
    <dgm:cxn modelId="{083D3AAD-C84A-444D-A726-1039E72E50C5}" type="presParOf" srcId="{3596197B-A3FE-4367-97EB-4EF365BD0DB1}" destId="{5329CDFE-A82A-4869-95AE-BBC56EA636E3}" srcOrd="0" destOrd="0" presId="urn:microsoft.com/office/officeart/2005/8/layout/vList3"/>
    <dgm:cxn modelId="{1CD78257-211C-48F7-9C40-1E49B80957CD}" type="presParOf" srcId="{3596197B-A3FE-4367-97EB-4EF365BD0DB1}" destId="{81B4131E-DF47-4306-8109-9CC36F54E9C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728932C-1129-4E85-842F-E493EADCE17B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55CAA1E-C505-4913-AC9C-4CA8D10DFEBB}">
      <dgm:prSet phldrT="[Metin]"/>
      <dgm:spPr/>
      <dgm:t>
        <a:bodyPr/>
        <a:lstStyle/>
        <a:p>
          <a:r>
            <a:rPr lang="tr-TR" dirty="0" err="1" smtClean="0"/>
            <a:t>Wie</a:t>
          </a:r>
          <a:r>
            <a:rPr lang="tr-TR" dirty="0" smtClean="0"/>
            <a:t> </a:t>
          </a:r>
          <a:r>
            <a:rPr lang="tr-TR" dirty="0" err="1" smtClean="0"/>
            <a:t>geht’s</a:t>
          </a:r>
          <a:r>
            <a:rPr lang="tr-TR" dirty="0" smtClean="0"/>
            <a:t> </a:t>
          </a:r>
          <a:r>
            <a:rPr lang="tr-TR" dirty="0" err="1" smtClean="0"/>
            <a:t>dir</a:t>
          </a:r>
          <a:r>
            <a:rPr lang="tr-TR" dirty="0" smtClean="0"/>
            <a:t>?</a:t>
          </a:r>
          <a:endParaRPr lang="tr-TR" dirty="0"/>
        </a:p>
      </dgm:t>
    </dgm:pt>
    <dgm:pt modelId="{358F765A-C546-4DF0-A7BD-0DDA5923EE42}" type="parTrans" cxnId="{9E89A184-F211-4407-B85B-5F4597745237}">
      <dgm:prSet/>
      <dgm:spPr/>
      <dgm:t>
        <a:bodyPr/>
        <a:lstStyle/>
        <a:p>
          <a:endParaRPr lang="tr-TR"/>
        </a:p>
      </dgm:t>
    </dgm:pt>
    <dgm:pt modelId="{28A168DC-3F4D-42D2-AF80-F0FCF46A026C}" type="sibTrans" cxnId="{9E89A184-F211-4407-B85B-5F4597745237}">
      <dgm:prSet/>
      <dgm:spPr/>
      <dgm:t>
        <a:bodyPr/>
        <a:lstStyle/>
        <a:p>
          <a:endParaRPr lang="tr-TR"/>
        </a:p>
      </dgm:t>
    </dgm:pt>
    <dgm:pt modelId="{63E5115D-A462-4431-818F-7215F7676100}">
      <dgm:prSet phldrT="[Metin]"/>
      <dgm:spPr/>
      <dgm:t>
        <a:bodyPr/>
        <a:lstStyle/>
        <a:p>
          <a:r>
            <a:rPr lang="tr-TR" dirty="0" err="1" smtClean="0"/>
            <a:t>Wie</a:t>
          </a:r>
          <a:r>
            <a:rPr lang="tr-TR" dirty="0" smtClean="0"/>
            <a:t> </a:t>
          </a:r>
          <a:r>
            <a:rPr lang="tr-TR" dirty="0" err="1" smtClean="0"/>
            <a:t>geht’s</a:t>
          </a:r>
          <a:r>
            <a:rPr lang="tr-TR" dirty="0" smtClean="0"/>
            <a:t> </a:t>
          </a:r>
          <a:r>
            <a:rPr lang="tr-TR" dirty="0" err="1" smtClean="0"/>
            <a:t>dir</a:t>
          </a:r>
          <a:r>
            <a:rPr lang="tr-TR" dirty="0" smtClean="0"/>
            <a:t>?</a:t>
          </a:r>
          <a:endParaRPr lang="tr-TR" dirty="0"/>
        </a:p>
      </dgm:t>
    </dgm:pt>
    <dgm:pt modelId="{BE0C6295-BAF6-451E-89F0-31AFBCBF1F77}" type="sibTrans" cxnId="{444EFAD6-073F-4231-A5A9-1210C8472DDE}">
      <dgm:prSet/>
      <dgm:spPr/>
      <dgm:t>
        <a:bodyPr/>
        <a:lstStyle/>
        <a:p>
          <a:endParaRPr lang="tr-TR"/>
        </a:p>
      </dgm:t>
    </dgm:pt>
    <dgm:pt modelId="{DFE4F375-A916-4AAD-AE48-D97D2DD1BE22}" type="parTrans" cxnId="{444EFAD6-073F-4231-A5A9-1210C8472DDE}">
      <dgm:prSet/>
      <dgm:spPr/>
      <dgm:t>
        <a:bodyPr/>
        <a:lstStyle/>
        <a:p>
          <a:endParaRPr lang="tr-TR"/>
        </a:p>
      </dgm:t>
    </dgm:pt>
    <dgm:pt modelId="{CCFC3CEA-A3A8-4883-8382-E039CFE155A0}">
      <dgm:prSet phldrT="[Metin]"/>
      <dgm:spPr/>
      <dgm:t>
        <a:bodyPr/>
        <a:lstStyle/>
        <a:p>
          <a:r>
            <a:rPr lang="tr-TR" dirty="0" err="1" smtClean="0"/>
            <a:t>Wie</a:t>
          </a:r>
          <a:r>
            <a:rPr lang="tr-TR" dirty="0" smtClean="0"/>
            <a:t> </a:t>
          </a:r>
          <a:r>
            <a:rPr lang="tr-TR" dirty="0" err="1" smtClean="0"/>
            <a:t>geht’s</a:t>
          </a:r>
          <a:r>
            <a:rPr lang="tr-TR" dirty="0" smtClean="0"/>
            <a:t> </a:t>
          </a:r>
          <a:r>
            <a:rPr lang="tr-TR" dirty="0" err="1" smtClean="0"/>
            <a:t>dir</a:t>
          </a:r>
          <a:r>
            <a:rPr lang="tr-TR" dirty="0" smtClean="0"/>
            <a:t>?</a:t>
          </a:r>
          <a:endParaRPr lang="tr-TR" dirty="0"/>
        </a:p>
      </dgm:t>
    </dgm:pt>
    <dgm:pt modelId="{C72865A5-F32A-41F5-9004-4DB9DE23CCE0}" type="sibTrans" cxnId="{599E4C34-F4D7-49F9-AD01-FB65C2FBBDA8}">
      <dgm:prSet/>
      <dgm:spPr/>
      <dgm:t>
        <a:bodyPr/>
        <a:lstStyle/>
        <a:p>
          <a:endParaRPr lang="tr-TR"/>
        </a:p>
      </dgm:t>
    </dgm:pt>
    <dgm:pt modelId="{38D0319A-DEB3-44AE-9DFC-951B9894F0FF}" type="parTrans" cxnId="{599E4C34-F4D7-49F9-AD01-FB65C2FBBDA8}">
      <dgm:prSet/>
      <dgm:spPr/>
      <dgm:t>
        <a:bodyPr/>
        <a:lstStyle/>
        <a:p>
          <a:endParaRPr lang="tr-TR"/>
        </a:p>
      </dgm:t>
    </dgm:pt>
    <dgm:pt modelId="{3BD1F156-EFF3-4826-B8B4-9AE05AFFDA47}">
      <dgm:prSet phldrT="[Metin]"/>
      <dgm:spPr/>
      <dgm:t>
        <a:bodyPr/>
        <a:lstStyle/>
        <a:p>
          <a:r>
            <a:rPr lang="tr-TR" dirty="0" err="1" smtClean="0"/>
            <a:t>Wie</a:t>
          </a:r>
          <a:r>
            <a:rPr lang="tr-TR" dirty="0" smtClean="0"/>
            <a:t> </a:t>
          </a:r>
          <a:r>
            <a:rPr lang="tr-TR" dirty="0" err="1" smtClean="0"/>
            <a:t>geht’s</a:t>
          </a:r>
          <a:r>
            <a:rPr lang="tr-TR" dirty="0" smtClean="0"/>
            <a:t> </a:t>
          </a:r>
          <a:r>
            <a:rPr lang="tr-TR" dirty="0" err="1" smtClean="0"/>
            <a:t>dir</a:t>
          </a:r>
          <a:r>
            <a:rPr lang="tr-TR" dirty="0" smtClean="0"/>
            <a:t>?</a:t>
          </a:r>
          <a:endParaRPr lang="tr-TR" dirty="0"/>
        </a:p>
      </dgm:t>
    </dgm:pt>
    <dgm:pt modelId="{A1EDA367-6292-4F36-96D5-2FE83D102386}" type="parTrans" cxnId="{461549D1-88B1-4E7D-B584-CF1C6BE9864C}">
      <dgm:prSet/>
      <dgm:spPr/>
      <dgm:t>
        <a:bodyPr/>
        <a:lstStyle/>
        <a:p>
          <a:endParaRPr lang="tr-TR"/>
        </a:p>
      </dgm:t>
    </dgm:pt>
    <dgm:pt modelId="{7B3E2582-922E-479B-BE6E-111FF62D4E0D}" type="sibTrans" cxnId="{461549D1-88B1-4E7D-B584-CF1C6BE9864C}">
      <dgm:prSet/>
      <dgm:spPr/>
      <dgm:t>
        <a:bodyPr/>
        <a:lstStyle/>
        <a:p>
          <a:endParaRPr lang="tr-TR"/>
        </a:p>
      </dgm:t>
    </dgm:pt>
    <dgm:pt modelId="{B21FFC0E-F84F-44D5-8B83-B438B422A3FB}" type="pres">
      <dgm:prSet presAssocID="{C728932C-1129-4E85-842F-E493EADCE17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CD92E0C-EB10-455A-AB45-AB66CD13F173}" type="pres">
      <dgm:prSet presAssocID="{D55CAA1E-C505-4913-AC9C-4CA8D10DFEBB}" presName="composite" presStyleCnt="0"/>
      <dgm:spPr/>
    </dgm:pt>
    <dgm:pt modelId="{56D9938C-8FCB-4FE5-ABF3-B50EC5BFB174}" type="pres">
      <dgm:prSet presAssocID="{D55CAA1E-C505-4913-AC9C-4CA8D10DFEBB}" presName="imgShp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5698CDA-A4D4-41B0-9E13-CCCAAB763A0E}" type="pres">
      <dgm:prSet presAssocID="{D55CAA1E-C505-4913-AC9C-4CA8D10DFEBB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0147481-BC8C-43D9-ADD8-32BDB7FFB78A}" type="pres">
      <dgm:prSet presAssocID="{28A168DC-3F4D-42D2-AF80-F0FCF46A026C}" presName="spacing" presStyleCnt="0"/>
      <dgm:spPr/>
    </dgm:pt>
    <dgm:pt modelId="{CE3565DE-63EB-4F55-8A1B-9B4C9AA5C602}" type="pres">
      <dgm:prSet presAssocID="{63E5115D-A462-4431-818F-7215F7676100}" presName="composite" presStyleCnt="0"/>
      <dgm:spPr/>
    </dgm:pt>
    <dgm:pt modelId="{A023D087-CBF5-4025-BA80-8F7664B36E24}" type="pres">
      <dgm:prSet presAssocID="{63E5115D-A462-4431-818F-7215F7676100}" presName="imgShp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60A928C-7AC0-4550-AADD-37D6886168FF}" type="pres">
      <dgm:prSet presAssocID="{63E5115D-A462-4431-818F-7215F7676100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AACE5DF-63C9-44AE-AA3A-A65E8C3DB5D2}" type="pres">
      <dgm:prSet presAssocID="{BE0C6295-BAF6-451E-89F0-31AFBCBF1F77}" presName="spacing" presStyleCnt="0"/>
      <dgm:spPr/>
    </dgm:pt>
    <dgm:pt modelId="{3596197B-A3FE-4367-97EB-4EF365BD0DB1}" type="pres">
      <dgm:prSet presAssocID="{CCFC3CEA-A3A8-4883-8382-E039CFE155A0}" presName="composite" presStyleCnt="0"/>
      <dgm:spPr/>
    </dgm:pt>
    <dgm:pt modelId="{5329CDFE-A82A-4869-95AE-BBC56EA636E3}" type="pres">
      <dgm:prSet presAssocID="{CCFC3CEA-A3A8-4883-8382-E039CFE155A0}" presName="imgShp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81B4131E-DF47-4306-8109-9CC36F54E9C0}" type="pres">
      <dgm:prSet presAssocID="{CCFC3CEA-A3A8-4883-8382-E039CFE155A0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7B33C0A-093A-4F06-97D9-B848F0289A4E}" type="pres">
      <dgm:prSet presAssocID="{C72865A5-F32A-41F5-9004-4DB9DE23CCE0}" presName="spacing" presStyleCnt="0"/>
      <dgm:spPr/>
    </dgm:pt>
    <dgm:pt modelId="{0E0A9041-3B3D-4291-AFA5-EE28DA91C914}" type="pres">
      <dgm:prSet presAssocID="{3BD1F156-EFF3-4826-B8B4-9AE05AFFDA47}" presName="composite" presStyleCnt="0"/>
      <dgm:spPr/>
    </dgm:pt>
    <dgm:pt modelId="{33F0818A-C42A-4293-AC18-6DD60FE96894}" type="pres">
      <dgm:prSet presAssocID="{3BD1F156-EFF3-4826-B8B4-9AE05AFFDA47}" presName="imgShp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22BB3370-30BA-4125-81A2-9875999A37CC}" type="pres">
      <dgm:prSet presAssocID="{3BD1F156-EFF3-4826-B8B4-9AE05AFFDA47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B8108C3-B44D-4F49-B44A-49ECE01AE0CF}" type="presOf" srcId="{D55CAA1E-C505-4913-AC9C-4CA8D10DFEBB}" destId="{75698CDA-A4D4-41B0-9E13-CCCAAB763A0E}" srcOrd="0" destOrd="0" presId="urn:microsoft.com/office/officeart/2005/8/layout/vList3"/>
    <dgm:cxn modelId="{9E89A184-F211-4407-B85B-5F4597745237}" srcId="{C728932C-1129-4E85-842F-E493EADCE17B}" destId="{D55CAA1E-C505-4913-AC9C-4CA8D10DFEBB}" srcOrd="0" destOrd="0" parTransId="{358F765A-C546-4DF0-A7BD-0DDA5923EE42}" sibTransId="{28A168DC-3F4D-42D2-AF80-F0FCF46A026C}"/>
    <dgm:cxn modelId="{461549D1-88B1-4E7D-B584-CF1C6BE9864C}" srcId="{C728932C-1129-4E85-842F-E493EADCE17B}" destId="{3BD1F156-EFF3-4826-B8B4-9AE05AFFDA47}" srcOrd="3" destOrd="0" parTransId="{A1EDA367-6292-4F36-96D5-2FE83D102386}" sibTransId="{7B3E2582-922E-479B-BE6E-111FF62D4E0D}"/>
    <dgm:cxn modelId="{B710B081-6A81-462A-9B1A-EA8B3F231916}" type="presOf" srcId="{3BD1F156-EFF3-4826-B8B4-9AE05AFFDA47}" destId="{22BB3370-30BA-4125-81A2-9875999A37CC}" srcOrd="0" destOrd="0" presId="urn:microsoft.com/office/officeart/2005/8/layout/vList3"/>
    <dgm:cxn modelId="{5EBDF413-844A-4C14-A7F3-244E51A65524}" type="presOf" srcId="{C728932C-1129-4E85-842F-E493EADCE17B}" destId="{B21FFC0E-F84F-44D5-8B83-B438B422A3FB}" srcOrd="0" destOrd="0" presId="urn:microsoft.com/office/officeart/2005/8/layout/vList3"/>
    <dgm:cxn modelId="{3B2BB0F1-2A9B-4CB5-AC22-236241E7B968}" type="presOf" srcId="{63E5115D-A462-4431-818F-7215F7676100}" destId="{760A928C-7AC0-4550-AADD-37D6886168FF}" srcOrd="0" destOrd="0" presId="urn:microsoft.com/office/officeart/2005/8/layout/vList3"/>
    <dgm:cxn modelId="{ACA513BF-5971-467B-9BC1-DB7F05D17A23}" type="presOf" srcId="{CCFC3CEA-A3A8-4883-8382-E039CFE155A0}" destId="{81B4131E-DF47-4306-8109-9CC36F54E9C0}" srcOrd="0" destOrd="0" presId="urn:microsoft.com/office/officeart/2005/8/layout/vList3"/>
    <dgm:cxn modelId="{599E4C34-F4D7-49F9-AD01-FB65C2FBBDA8}" srcId="{C728932C-1129-4E85-842F-E493EADCE17B}" destId="{CCFC3CEA-A3A8-4883-8382-E039CFE155A0}" srcOrd="2" destOrd="0" parTransId="{38D0319A-DEB3-44AE-9DFC-951B9894F0FF}" sibTransId="{C72865A5-F32A-41F5-9004-4DB9DE23CCE0}"/>
    <dgm:cxn modelId="{444EFAD6-073F-4231-A5A9-1210C8472DDE}" srcId="{C728932C-1129-4E85-842F-E493EADCE17B}" destId="{63E5115D-A462-4431-818F-7215F7676100}" srcOrd="1" destOrd="0" parTransId="{DFE4F375-A916-4AAD-AE48-D97D2DD1BE22}" sibTransId="{BE0C6295-BAF6-451E-89F0-31AFBCBF1F77}"/>
    <dgm:cxn modelId="{0615EE3A-050A-45A8-BCCA-57AC1DDEB41D}" type="presParOf" srcId="{B21FFC0E-F84F-44D5-8B83-B438B422A3FB}" destId="{ACD92E0C-EB10-455A-AB45-AB66CD13F173}" srcOrd="0" destOrd="0" presId="urn:microsoft.com/office/officeart/2005/8/layout/vList3"/>
    <dgm:cxn modelId="{2B3255A7-3223-40FF-9FCD-3BB33195E542}" type="presParOf" srcId="{ACD92E0C-EB10-455A-AB45-AB66CD13F173}" destId="{56D9938C-8FCB-4FE5-ABF3-B50EC5BFB174}" srcOrd="0" destOrd="0" presId="urn:microsoft.com/office/officeart/2005/8/layout/vList3"/>
    <dgm:cxn modelId="{88DD43BB-AB3A-4C95-8472-5EB4352ACD70}" type="presParOf" srcId="{ACD92E0C-EB10-455A-AB45-AB66CD13F173}" destId="{75698CDA-A4D4-41B0-9E13-CCCAAB763A0E}" srcOrd="1" destOrd="0" presId="urn:microsoft.com/office/officeart/2005/8/layout/vList3"/>
    <dgm:cxn modelId="{F0D21939-2C9A-491F-A0BD-E215AC48F756}" type="presParOf" srcId="{B21FFC0E-F84F-44D5-8B83-B438B422A3FB}" destId="{10147481-BC8C-43D9-ADD8-32BDB7FFB78A}" srcOrd="1" destOrd="0" presId="urn:microsoft.com/office/officeart/2005/8/layout/vList3"/>
    <dgm:cxn modelId="{F3406001-D635-4443-88C9-7EE47F96AC7C}" type="presParOf" srcId="{B21FFC0E-F84F-44D5-8B83-B438B422A3FB}" destId="{CE3565DE-63EB-4F55-8A1B-9B4C9AA5C602}" srcOrd="2" destOrd="0" presId="urn:microsoft.com/office/officeart/2005/8/layout/vList3"/>
    <dgm:cxn modelId="{FBF151EF-2F86-4463-84F1-715EBF6148E6}" type="presParOf" srcId="{CE3565DE-63EB-4F55-8A1B-9B4C9AA5C602}" destId="{A023D087-CBF5-4025-BA80-8F7664B36E24}" srcOrd="0" destOrd="0" presId="urn:microsoft.com/office/officeart/2005/8/layout/vList3"/>
    <dgm:cxn modelId="{0DF6CA8A-3D74-4EBB-BFE7-9246C8EC1577}" type="presParOf" srcId="{CE3565DE-63EB-4F55-8A1B-9B4C9AA5C602}" destId="{760A928C-7AC0-4550-AADD-37D6886168FF}" srcOrd="1" destOrd="0" presId="urn:microsoft.com/office/officeart/2005/8/layout/vList3"/>
    <dgm:cxn modelId="{4EC68A10-00CB-4AB7-B39D-AD9BE1BD35ED}" type="presParOf" srcId="{B21FFC0E-F84F-44D5-8B83-B438B422A3FB}" destId="{3AACE5DF-63C9-44AE-AA3A-A65E8C3DB5D2}" srcOrd="3" destOrd="0" presId="urn:microsoft.com/office/officeart/2005/8/layout/vList3"/>
    <dgm:cxn modelId="{7988BC0A-1F94-44B9-A7A1-CC52DB3D9AE3}" type="presParOf" srcId="{B21FFC0E-F84F-44D5-8B83-B438B422A3FB}" destId="{3596197B-A3FE-4367-97EB-4EF365BD0DB1}" srcOrd="4" destOrd="0" presId="urn:microsoft.com/office/officeart/2005/8/layout/vList3"/>
    <dgm:cxn modelId="{0B66F144-63E1-4B7E-A7A8-9545C429C276}" type="presParOf" srcId="{3596197B-A3FE-4367-97EB-4EF365BD0DB1}" destId="{5329CDFE-A82A-4869-95AE-BBC56EA636E3}" srcOrd="0" destOrd="0" presId="urn:microsoft.com/office/officeart/2005/8/layout/vList3"/>
    <dgm:cxn modelId="{04FD2953-F4D6-4ACE-B0D3-3B93D8350DE3}" type="presParOf" srcId="{3596197B-A3FE-4367-97EB-4EF365BD0DB1}" destId="{81B4131E-DF47-4306-8109-9CC36F54E9C0}" srcOrd="1" destOrd="0" presId="urn:microsoft.com/office/officeart/2005/8/layout/vList3"/>
    <dgm:cxn modelId="{4CECFA29-F1B7-414D-A90C-5F073099A129}" type="presParOf" srcId="{B21FFC0E-F84F-44D5-8B83-B438B422A3FB}" destId="{87B33C0A-093A-4F06-97D9-B848F0289A4E}" srcOrd="5" destOrd="0" presId="urn:microsoft.com/office/officeart/2005/8/layout/vList3"/>
    <dgm:cxn modelId="{392E07F5-978A-4C43-A648-0512373C2F19}" type="presParOf" srcId="{B21FFC0E-F84F-44D5-8B83-B438B422A3FB}" destId="{0E0A9041-3B3D-4291-AFA5-EE28DA91C914}" srcOrd="6" destOrd="0" presId="urn:microsoft.com/office/officeart/2005/8/layout/vList3"/>
    <dgm:cxn modelId="{E5901A76-9A9C-4FFE-BE68-DDC591518B40}" type="presParOf" srcId="{0E0A9041-3B3D-4291-AFA5-EE28DA91C914}" destId="{33F0818A-C42A-4293-AC18-6DD60FE96894}" srcOrd="0" destOrd="0" presId="urn:microsoft.com/office/officeart/2005/8/layout/vList3"/>
    <dgm:cxn modelId="{409C6F20-22F2-49A0-A015-3400AD18A592}" type="presParOf" srcId="{0E0A9041-3B3D-4291-AFA5-EE28DA91C914}" destId="{22BB3370-30BA-4125-81A2-9875999A37C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083811-1193-48F2-8F73-427D5FBD78DB}">
      <dsp:nvSpPr>
        <dsp:cNvPr id="0" name=""/>
        <dsp:cNvSpPr/>
      </dsp:nvSpPr>
      <dsp:spPr>
        <a:xfrm>
          <a:off x="0" y="0"/>
          <a:ext cx="8424936" cy="1980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 </a:t>
          </a:r>
          <a:r>
            <a:rPr lang="tr-TR" sz="6500" kern="1200" dirty="0" err="1" smtClean="0"/>
            <a:t>Sehr</a:t>
          </a:r>
          <a:r>
            <a:rPr lang="tr-TR" sz="6500" kern="1200" dirty="0" smtClean="0"/>
            <a:t> gut!</a:t>
          </a:r>
          <a:endParaRPr lang="tr-TR" sz="6500" kern="1200" dirty="0"/>
        </a:p>
      </dsp:txBody>
      <dsp:txXfrm>
        <a:off x="1883009" y="0"/>
        <a:ext cx="6541926" cy="1980219"/>
      </dsp:txXfrm>
    </dsp:sp>
    <dsp:sp modelId="{E6CC5C49-E0CB-4384-8967-E13DAFE30E65}">
      <dsp:nvSpPr>
        <dsp:cNvPr id="0" name=""/>
        <dsp:cNvSpPr/>
      </dsp:nvSpPr>
      <dsp:spPr>
        <a:xfrm>
          <a:off x="198022" y="198021"/>
          <a:ext cx="1684987" cy="158417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284B11-17BD-47A0-B7D9-8D1C130EEB94}">
      <dsp:nvSpPr>
        <dsp:cNvPr id="0" name=""/>
        <dsp:cNvSpPr/>
      </dsp:nvSpPr>
      <dsp:spPr>
        <a:xfrm>
          <a:off x="0" y="2178241"/>
          <a:ext cx="8424936" cy="19802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 </a:t>
          </a:r>
          <a:r>
            <a:rPr lang="tr-TR" sz="6500" kern="1200" dirty="0" err="1" smtClean="0"/>
            <a:t>Prima</a:t>
          </a:r>
          <a:r>
            <a:rPr lang="tr-TR" sz="6500" kern="1200" dirty="0" smtClean="0"/>
            <a:t>!</a:t>
          </a:r>
          <a:endParaRPr lang="tr-TR" sz="6500" kern="1200" dirty="0"/>
        </a:p>
      </dsp:txBody>
      <dsp:txXfrm>
        <a:off x="1883009" y="2178241"/>
        <a:ext cx="6541926" cy="1980220"/>
      </dsp:txXfrm>
    </dsp:sp>
    <dsp:sp modelId="{3849A1D9-5926-4A24-87E7-1AEEA0A4606B}">
      <dsp:nvSpPr>
        <dsp:cNvPr id="0" name=""/>
        <dsp:cNvSpPr/>
      </dsp:nvSpPr>
      <dsp:spPr>
        <a:xfrm>
          <a:off x="254250" y="2382410"/>
          <a:ext cx="1698635" cy="158417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EBB27D-5F3B-4CB6-AB21-0256834C983D}">
      <dsp:nvSpPr>
        <dsp:cNvPr id="0" name=""/>
        <dsp:cNvSpPr/>
      </dsp:nvSpPr>
      <dsp:spPr>
        <a:xfrm>
          <a:off x="0" y="4356483"/>
          <a:ext cx="8424936" cy="1980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 Gut!</a:t>
          </a:r>
          <a:endParaRPr lang="tr-TR" sz="6500" kern="1200" dirty="0"/>
        </a:p>
      </dsp:txBody>
      <dsp:txXfrm>
        <a:off x="1883009" y="4356483"/>
        <a:ext cx="6541926" cy="1980219"/>
      </dsp:txXfrm>
    </dsp:sp>
    <dsp:sp modelId="{CA641B50-9B7A-43FE-9B84-8616AC803824}">
      <dsp:nvSpPr>
        <dsp:cNvPr id="0" name=""/>
        <dsp:cNvSpPr/>
      </dsp:nvSpPr>
      <dsp:spPr>
        <a:xfrm>
          <a:off x="198022" y="4554505"/>
          <a:ext cx="1684987" cy="158417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083811-1193-48F2-8F73-427D5FBD78DB}">
      <dsp:nvSpPr>
        <dsp:cNvPr id="0" name=""/>
        <dsp:cNvSpPr/>
      </dsp:nvSpPr>
      <dsp:spPr>
        <a:xfrm>
          <a:off x="0" y="136909"/>
          <a:ext cx="8424936" cy="1523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700" kern="1200" dirty="0" smtClean="0"/>
            <a:t> </a:t>
          </a:r>
          <a:r>
            <a:rPr lang="tr-TR" sz="5400" kern="1200" dirty="0" err="1" smtClean="0">
              <a:latin typeface="Comic Sans MS" pitchFamily="66" charset="0"/>
            </a:rPr>
            <a:t>Na</a:t>
          </a:r>
          <a:r>
            <a:rPr lang="tr-TR" sz="5400" kern="1200" dirty="0" smtClean="0">
              <a:latin typeface="Comic Sans MS" pitchFamily="66" charset="0"/>
            </a:rPr>
            <a:t> </a:t>
          </a:r>
          <a:r>
            <a:rPr lang="tr-TR" sz="5400" kern="1200" dirty="0" err="1" smtClean="0">
              <a:latin typeface="Comic Sans MS" pitchFamily="66" charset="0"/>
            </a:rPr>
            <a:t>ja</a:t>
          </a:r>
          <a:r>
            <a:rPr lang="tr-TR" sz="5400" kern="1200" dirty="0" smtClean="0">
              <a:latin typeface="Comic Sans MS" pitchFamily="66" charset="0"/>
            </a:rPr>
            <a:t>, es </a:t>
          </a:r>
          <a:r>
            <a:rPr lang="tr-TR" sz="5400" kern="1200" dirty="0" err="1" smtClean="0">
              <a:latin typeface="Comic Sans MS" pitchFamily="66" charset="0"/>
            </a:rPr>
            <a:t>geht</a:t>
          </a:r>
          <a:r>
            <a:rPr lang="tr-TR" sz="5400" kern="1200" dirty="0" smtClean="0">
              <a:latin typeface="Comic Sans MS" pitchFamily="66" charset="0"/>
            </a:rPr>
            <a:t>!</a:t>
          </a:r>
          <a:endParaRPr lang="tr-TR" sz="5400" kern="1200" dirty="0">
            <a:latin typeface="Comic Sans MS" pitchFamily="66" charset="0"/>
          </a:endParaRPr>
        </a:p>
      </dsp:txBody>
      <dsp:txXfrm>
        <a:off x="1905596" y="136909"/>
        <a:ext cx="6519339" cy="1523105"/>
      </dsp:txXfrm>
    </dsp:sp>
    <dsp:sp modelId="{E6CC5C49-E0CB-4384-8967-E13DAFE30E65}">
      <dsp:nvSpPr>
        <dsp:cNvPr id="0" name=""/>
        <dsp:cNvSpPr/>
      </dsp:nvSpPr>
      <dsp:spPr>
        <a:xfrm>
          <a:off x="144009" y="288037"/>
          <a:ext cx="1406121" cy="121320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284B11-17BD-47A0-B7D9-8D1C130EEB94}">
      <dsp:nvSpPr>
        <dsp:cNvPr id="0" name=""/>
        <dsp:cNvSpPr/>
      </dsp:nvSpPr>
      <dsp:spPr>
        <a:xfrm>
          <a:off x="0" y="1800190"/>
          <a:ext cx="8424936" cy="14219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400" kern="1200" dirty="0" smtClean="0">
              <a:latin typeface="Comic Sans MS" pitchFamily="66" charset="0"/>
            </a:rPr>
            <a:t> </a:t>
          </a:r>
          <a:r>
            <a:rPr lang="tr-TR" sz="5400" kern="1200" dirty="0" err="1" smtClean="0">
              <a:latin typeface="Comic Sans MS" pitchFamily="66" charset="0"/>
            </a:rPr>
            <a:t>Nicht</a:t>
          </a:r>
          <a:r>
            <a:rPr lang="tr-TR" sz="5400" kern="1200" dirty="0" smtClean="0">
              <a:latin typeface="Comic Sans MS" pitchFamily="66" charset="0"/>
            </a:rPr>
            <a:t> </a:t>
          </a:r>
          <a:r>
            <a:rPr lang="tr-TR" sz="5400" kern="1200" dirty="0" err="1" smtClean="0">
              <a:latin typeface="Comic Sans MS" pitchFamily="66" charset="0"/>
            </a:rPr>
            <a:t>schlecht</a:t>
          </a:r>
          <a:r>
            <a:rPr lang="tr-TR" sz="5400" kern="1200" dirty="0" smtClean="0">
              <a:latin typeface="Comic Sans MS" pitchFamily="66" charset="0"/>
            </a:rPr>
            <a:t>!</a:t>
          </a:r>
          <a:endParaRPr lang="tr-TR" sz="5400" kern="1200" dirty="0">
            <a:latin typeface="Comic Sans MS" pitchFamily="66" charset="0"/>
          </a:endParaRPr>
        </a:p>
      </dsp:txBody>
      <dsp:txXfrm>
        <a:off x="1905596" y="1800190"/>
        <a:ext cx="6519339" cy="1421934"/>
      </dsp:txXfrm>
    </dsp:sp>
    <dsp:sp modelId="{3849A1D9-5926-4A24-87E7-1AEEA0A4606B}">
      <dsp:nvSpPr>
        <dsp:cNvPr id="0" name=""/>
        <dsp:cNvSpPr/>
      </dsp:nvSpPr>
      <dsp:spPr>
        <a:xfrm>
          <a:off x="144017" y="1872212"/>
          <a:ext cx="1457800" cy="120891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EBB27D-5F3B-4CB6-AB21-0256834C983D}">
      <dsp:nvSpPr>
        <dsp:cNvPr id="0" name=""/>
        <dsp:cNvSpPr/>
      </dsp:nvSpPr>
      <dsp:spPr>
        <a:xfrm>
          <a:off x="0" y="3384382"/>
          <a:ext cx="8424936" cy="12664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400" kern="1200" dirty="0" err="1" smtClean="0">
              <a:latin typeface="Comic Sans MS" pitchFamily="66" charset="0"/>
            </a:rPr>
            <a:t>Schlecht</a:t>
          </a:r>
          <a:r>
            <a:rPr lang="tr-TR" sz="5400" kern="1200" dirty="0" smtClean="0">
              <a:latin typeface="Comic Sans MS" pitchFamily="66" charset="0"/>
            </a:rPr>
            <a:t>!</a:t>
          </a:r>
          <a:endParaRPr lang="tr-TR" sz="5400" kern="1200" dirty="0">
            <a:latin typeface="Comic Sans MS" pitchFamily="66" charset="0"/>
          </a:endParaRPr>
        </a:p>
      </dsp:txBody>
      <dsp:txXfrm>
        <a:off x="1905596" y="3384382"/>
        <a:ext cx="6519339" cy="1266493"/>
      </dsp:txXfrm>
    </dsp:sp>
    <dsp:sp modelId="{CA641B50-9B7A-43FE-9B84-8616AC803824}">
      <dsp:nvSpPr>
        <dsp:cNvPr id="0" name=""/>
        <dsp:cNvSpPr/>
      </dsp:nvSpPr>
      <dsp:spPr>
        <a:xfrm flipV="1">
          <a:off x="144017" y="3456387"/>
          <a:ext cx="1292570" cy="109259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E141A2-6368-4690-9882-3CB6603EB1F4}">
      <dsp:nvSpPr>
        <dsp:cNvPr id="0" name=""/>
        <dsp:cNvSpPr/>
      </dsp:nvSpPr>
      <dsp:spPr>
        <a:xfrm>
          <a:off x="0" y="4752533"/>
          <a:ext cx="8424936" cy="14626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400" kern="1200" dirty="0" err="1" smtClean="0">
              <a:latin typeface="Comic Sans MS" pitchFamily="66" charset="0"/>
            </a:rPr>
            <a:t>Sehr</a:t>
          </a:r>
          <a:r>
            <a:rPr lang="tr-TR" sz="5400" kern="1200" dirty="0" smtClean="0">
              <a:latin typeface="Comic Sans MS" pitchFamily="66" charset="0"/>
            </a:rPr>
            <a:t> </a:t>
          </a:r>
          <a:r>
            <a:rPr lang="tr-TR" sz="5400" kern="1200" dirty="0" err="1" smtClean="0">
              <a:latin typeface="Comic Sans MS" pitchFamily="66" charset="0"/>
            </a:rPr>
            <a:t>schlecht</a:t>
          </a:r>
          <a:r>
            <a:rPr lang="tr-TR" sz="5400" kern="1200" dirty="0" smtClean="0">
              <a:latin typeface="Comic Sans MS" pitchFamily="66" charset="0"/>
            </a:rPr>
            <a:t>!</a:t>
          </a:r>
          <a:endParaRPr lang="tr-TR" sz="5400" kern="1200" dirty="0">
            <a:latin typeface="Comic Sans MS" pitchFamily="66" charset="0"/>
          </a:endParaRPr>
        </a:p>
      </dsp:txBody>
      <dsp:txXfrm>
        <a:off x="1905596" y="4752533"/>
        <a:ext cx="6519339" cy="1462681"/>
      </dsp:txXfrm>
    </dsp:sp>
    <dsp:sp modelId="{2C2F442C-D8B4-49FF-B190-9F618C03ED9F}">
      <dsp:nvSpPr>
        <dsp:cNvPr id="0" name=""/>
        <dsp:cNvSpPr/>
      </dsp:nvSpPr>
      <dsp:spPr>
        <a:xfrm>
          <a:off x="144017" y="4824539"/>
          <a:ext cx="1383189" cy="125796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E5819D-956F-49B3-9191-33B4C0D0441C}">
      <dsp:nvSpPr>
        <dsp:cNvPr id="0" name=""/>
        <dsp:cNvSpPr/>
      </dsp:nvSpPr>
      <dsp:spPr>
        <a:xfrm>
          <a:off x="0" y="71999"/>
          <a:ext cx="8208912" cy="1845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err="1" smtClean="0">
              <a:latin typeface="Comic Sans MS" pitchFamily="66" charset="0"/>
            </a:rPr>
            <a:t>Wie</a:t>
          </a:r>
          <a:r>
            <a:rPr lang="tr-TR" sz="3200" kern="1200" dirty="0" smtClean="0">
              <a:latin typeface="Comic Sans MS" pitchFamily="66" charset="0"/>
            </a:rPr>
            <a:t> </a:t>
          </a:r>
          <a:r>
            <a:rPr lang="tr-TR" sz="3200" kern="1200" dirty="0" err="1" smtClean="0">
              <a:latin typeface="Comic Sans MS" pitchFamily="66" charset="0"/>
            </a:rPr>
            <a:t>geht’s</a:t>
          </a:r>
          <a:r>
            <a:rPr lang="tr-TR" sz="3200" kern="1200" dirty="0" smtClean="0">
              <a:latin typeface="Comic Sans MS" pitchFamily="66" charset="0"/>
            </a:rPr>
            <a:t> </a:t>
          </a:r>
          <a:r>
            <a:rPr lang="tr-TR" sz="3200" kern="1200" dirty="0" err="1" smtClean="0">
              <a:latin typeface="Comic Sans MS" pitchFamily="66" charset="0"/>
            </a:rPr>
            <a:t>dir</a:t>
          </a:r>
          <a:r>
            <a:rPr lang="tr-TR" sz="3200" kern="1200" dirty="0" smtClean="0">
              <a:latin typeface="Comic Sans MS" pitchFamily="66" charset="0"/>
            </a:rPr>
            <a:t>?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500" kern="1200" dirty="0" smtClean="0">
              <a:latin typeface="Comic Sans MS" pitchFamily="66" charset="0"/>
            </a:rPr>
            <a:t>SEHR GUT</a:t>
          </a:r>
          <a:endParaRPr lang="tr-TR" sz="2500" kern="1200" dirty="0">
            <a:latin typeface="Comic Sans MS" pitchFamily="66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500" kern="1200" dirty="0" smtClean="0">
              <a:latin typeface="Comic Sans MS" pitchFamily="66" charset="0"/>
            </a:rPr>
            <a:t>Mir </a:t>
          </a:r>
          <a:r>
            <a:rPr lang="tr-TR" sz="2500" kern="1200" dirty="0" err="1" smtClean="0">
              <a:latin typeface="Comic Sans MS" pitchFamily="66" charset="0"/>
            </a:rPr>
            <a:t>geht’s</a:t>
          </a:r>
          <a:r>
            <a:rPr lang="tr-TR" sz="2500" kern="1200" dirty="0" smtClean="0">
              <a:latin typeface="Comic Sans MS" pitchFamily="66" charset="0"/>
            </a:rPr>
            <a:t> </a:t>
          </a:r>
          <a:r>
            <a:rPr lang="tr-TR" sz="2500" kern="1200" dirty="0" err="1" smtClean="0">
              <a:latin typeface="Comic Sans MS" pitchFamily="66" charset="0"/>
            </a:rPr>
            <a:t>sehr</a:t>
          </a:r>
          <a:r>
            <a:rPr lang="tr-TR" sz="2500" kern="1200" dirty="0" smtClean="0">
              <a:latin typeface="Comic Sans MS" pitchFamily="66" charset="0"/>
            </a:rPr>
            <a:t> gut.</a:t>
          </a:r>
          <a:endParaRPr lang="tr-TR" sz="2500" kern="1200" dirty="0">
            <a:latin typeface="Comic Sans MS" pitchFamily="66" charset="0"/>
          </a:endParaRPr>
        </a:p>
      </dsp:txBody>
      <dsp:txXfrm>
        <a:off x="1826302" y="71999"/>
        <a:ext cx="6382609" cy="1845204"/>
      </dsp:txXfrm>
    </dsp:sp>
    <dsp:sp modelId="{C447E939-B0F5-4C4A-AA03-26E4F736BE27}">
      <dsp:nvSpPr>
        <dsp:cNvPr id="0" name=""/>
        <dsp:cNvSpPr/>
      </dsp:nvSpPr>
      <dsp:spPr>
        <a:xfrm>
          <a:off x="184520" y="184520"/>
          <a:ext cx="1641782" cy="147616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55FEC9-AC43-4335-A63C-12E0687498C1}">
      <dsp:nvSpPr>
        <dsp:cNvPr id="0" name=""/>
        <dsp:cNvSpPr/>
      </dsp:nvSpPr>
      <dsp:spPr>
        <a:xfrm>
          <a:off x="0" y="2029725"/>
          <a:ext cx="8208912" cy="1845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err="1" smtClean="0">
              <a:latin typeface="Comic Sans MS" pitchFamily="66" charset="0"/>
            </a:rPr>
            <a:t>Wie</a:t>
          </a:r>
          <a:r>
            <a:rPr lang="tr-TR" sz="3200" kern="1200" dirty="0" smtClean="0">
              <a:latin typeface="Comic Sans MS" pitchFamily="66" charset="0"/>
            </a:rPr>
            <a:t> </a:t>
          </a:r>
          <a:r>
            <a:rPr lang="tr-TR" sz="3200" kern="1200" dirty="0" err="1" smtClean="0">
              <a:latin typeface="Comic Sans MS" pitchFamily="66" charset="0"/>
            </a:rPr>
            <a:t>geht’s</a:t>
          </a:r>
          <a:r>
            <a:rPr lang="tr-TR" sz="3200" kern="1200" dirty="0" smtClean="0">
              <a:latin typeface="Comic Sans MS" pitchFamily="66" charset="0"/>
            </a:rPr>
            <a:t> </a:t>
          </a:r>
          <a:r>
            <a:rPr lang="tr-TR" sz="3200" kern="1200" dirty="0" err="1" smtClean="0">
              <a:latin typeface="Comic Sans MS" pitchFamily="66" charset="0"/>
            </a:rPr>
            <a:t>dir</a:t>
          </a:r>
          <a:r>
            <a:rPr lang="tr-TR" sz="3200" kern="1200" dirty="0" smtClean="0">
              <a:latin typeface="Comic Sans MS" pitchFamily="66" charset="0"/>
            </a:rPr>
            <a:t>?</a:t>
          </a:r>
          <a:endParaRPr lang="tr-TR" sz="3200" kern="1200" dirty="0">
            <a:latin typeface="Comic Sans MS" pitchFamily="66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500" kern="1200" dirty="0" smtClean="0">
              <a:latin typeface="Comic Sans MS" pitchFamily="66" charset="0"/>
            </a:rPr>
            <a:t>PRIMA</a:t>
          </a:r>
          <a:endParaRPr lang="tr-TR" sz="2500" kern="1200" dirty="0">
            <a:latin typeface="Comic Sans MS" pitchFamily="66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500" kern="1200" dirty="0" smtClean="0">
              <a:latin typeface="Comic Sans MS" pitchFamily="66" charset="0"/>
            </a:rPr>
            <a:t>Mir </a:t>
          </a:r>
          <a:r>
            <a:rPr lang="tr-TR" sz="2500" kern="1200" dirty="0" err="1" smtClean="0">
              <a:latin typeface="Comic Sans MS" pitchFamily="66" charset="0"/>
            </a:rPr>
            <a:t>geht’s</a:t>
          </a:r>
          <a:r>
            <a:rPr lang="tr-TR" sz="2500" kern="1200" dirty="0" smtClean="0">
              <a:latin typeface="Comic Sans MS" pitchFamily="66" charset="0"/>
            </a:rPr>
            <a:t> </a:t>
          </a:r>
          <a:r>
            <a:rPr lang="tr-TR" sz="2500" kern="1200" dirty="0" err="1" smtClean="0">
              <a:latin typeface="Comic Sans MS" pitchFamily="66" charset="0"/>
            </a:rPr>
            <a:t>prima</a:t>
          </a:r>
          <a:endParaRPr lang="tr-TR" sz="2500" kern="1200" dirty="0">
            <a:latin typeface="Comic Sans MS" pitchFamily="66" charset="0"/>
          </a:endParaRPr>
        </a:p>
      </dsp:txBody>
      <dsp:txXfrm>
        <a:off x="1826302" y="2029725"/>
        <a:ext cx="6382609" cy="1845204"/>
      </dsp:txXfrm>
    </dsp:sp>
    <dsp:sp modelId="{860D55DE-B748-489E-A6B5-AF8CBF3EF20E}">
      <dsp:nvSpPr>
        <dsp:cNvPr id="0" name=""/>
        <dsp:cNvSpPr/>
      </dsp:nvSpPr>
      <dsp:spPr>
        <a:xfrm>
          <a:off x="184520" y="2214245"/>
          <a:ext cx="1641782" cy="147616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793516-2157-4ACB-94A8-5DA87E27B64C}">
      <dsp:nvSpPr>
        <dsp:cNvPr id="0" name=""/>
        <dsp:cNvSpPr/>
      </dsp:nvSpPr>
      <dsp:spPr>
        <a:xfrm>
          <a:off x="0" y="4059450"/>
          <a:ext cx="8208912" cy="1845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err="1" smtClean="0">
              <a:latin typeface="Comic Sans MS" pitchFamily="66" charset="0"/>
            </a:rPr>
            <a:t>Wie</a:t>
          </a:r>
          <a:r>
            <a:rPr lang="tr-TR" sz="3200" kern="1200" dirty="0" smtClean="0">
              <a:latin typeface="Comic Sans MS" pitchFamily="66" charset="0"/>
            </a:rPr>
            <a:t> </a:t>
          </a:r>
          <a:r>
            <a:rPr lang="tr-TR" sz="3200" kern="1200" dirty="0" err="1" smtClean="0">
              <a:latin typeface="Comic Sans MS" pitchFamily="66" charset="0"/>
            </a:rPr>
            <a:t>geht’s</a:t>
          </a:r>
          <a:r>
            <a:rPr lang="tr-TR" sz="3200" kern="1200" dirty="0" smtClean="0">
              <a:latin typeface="Comic Sans MS" pitchFamily="66" charset="0"/>
            </a:rPr>
            <a:t> </a:t>
          </a:r>
          <a:r>
            <a:rPr lang="tr-TR" sz="3200" kern="1200" dirty="0" err="1" smtClean="0">
              <a:latin typeface="Comic Sans MS" pitchFamily="66" charset="0"/>
            </a:rPr>
            <a:t>dir</a:t>
          </a:r>
          <a:r>
            <a:rPr lang="tr-TR" sz="3200" kern="1200" dirty="0" smtClean="0">
              <a:latin typeface="Comic Sans MS" pitchFamily="66" charset="0"/>
            </a:rPr>
            <a:t>?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500" kern="1200" dirty="0" smtClean="0">
              <a:latin typeface="Comic Sans MS" pitchFamily="66" charset="0"/>
            </a:rPr>
            <a:t>GUT</a:t>
          </a:r>
          <a:endParaRPr lang="tr-TR" sz="2500" kern="1200" dirty="0">
            <a:latin typeface="Comic Sans MS" pitchFamily="66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500" kern="1200" dirty="0" smtClean="0">
              <a:latin typeface="Comic Sans MS" pitchFamily="66" charset="0"/>
            </a:rPr>
            <a:t>Mir </a:t>
          </a:r>
          <a:r>
            <a:rPr lang="tr-TR" sz="2500" kern="1200" dirty="0" err="1" smtClean="0">
              <a:latin typeface="Comic Sans MS" pitchFamily="66" charset="0"/>
            </a:rPr>
            <a:t>geht’s</a:t>
          </a:r>
          <a:r>
            <a:rPr lang="tr-TR" sz="2500" kern="1200" dirty="0" smtClean="0">
              <a:latin typeface="Comic Sans MS" pitchFamily="66" charset="0"/>
            </a:rPr>
            <a:t> gut.</a:t>
          </a:r>
          <a:endParaRPr lang="tr-TR" sz="2500" kern="1200" dirty="0">
            <a:latin typeface="Comic Sans MS" pitchFamily="66" charset="0"/>
          </a:endParaRPr>
        </a:p>
      </dsp:txBody>
      <dsp:txXfrm>
        <a:off x="1826302" y="4059450"/>
        <a:ext cx="6382609" cy="1845204"/>
      </dsp:txXfrm>
    </dsp:sp>
    <dsp:sp modelId="{6D5FD5F3-A579-4827-A4BF-8EC9962945E5}">
      <dsp:nvSpPr>
        <dsp:cNvPr id="0" name=""/>
        <dsp:cNvSpPr/>
      </dsp:nvSpPr>
      <dsp:spPr>
        <a:xfrm>
          <a:off x="184520" y="4243971"/>
          <a:ext cx="1641782" cy="147616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E299C-91E0-4C94-BA4D-B99AEEAB917E}" type="datetimeFigureOut">
              <a:rPr lang="tr-TR" smtClean="0"/>
              <a:pPr/>
              <a:t>01.10.2017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1671D-754D-4201-8C60-473813F5668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2CD0-A557-40C5-BD6E-7806C511DB1A}" type="datetimeFigureOut">
              <a:rPr lang="tr-TR" smtClean="0"/>
              <a:pPr/>
              <a:t>01.10.2017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DFB3-B656-4A61-A827-7560939347B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2CD0-A557-40C5-BD6E-7806C511DB1A}" type="datetimeFigureOut">
              <a:rPr lang="tr-TR" smtClean="0"/>
              <a:pPr/>
              <a:t>01.10.2017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DFB3-B656-4A61-A827-7560939347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2CD0-A557-40C5-BD6E-7806C511DB1A}" type="datetimeFigureOut">
              <a:rPr lang="tr-TR" smtClean="0"/>
              <a:pPr/>
              <a:t>01.10.2017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DFB3-B656-4A61-A827-7560939347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2CD0-A557-40C5-BD6E-7806C511DB1A}" type="datetimeFigureOut">
              <a:rPr lang="tr-TR" smtClean="0"/>
              <a:pPr/>
              <a:t>01.10.2017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DFB3-B656-4A61-A827-7560939347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2CD0-A557-40C5-BD6E-7806C511DB1A}" type="datetimeFigureOut">
              <a:rPr lang="tr-TR" smtClean="0"/>
              <a:pPr/>
              <a:t>01.10.2017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E18DFB3-B656-4A61-A827-7560939347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2CD0-A557-40C5-BD6E-7806C511DB1A}" type="datetimeFigureOut">
              <a:rPr lang="tr-TR" smtClean="0"/>
              <a:pPr/>
              <a:t>01.10.2017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DFB3-B656-4A61-A827-7560939347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2CD0-A557-40C5-BD6E-7806C511DB1A}" type="datetimeFigureOut">
              <a:rPr lang="tr-TR" smtClean="0"/>
              <a:pPr/>
              <a:t>01.10.2017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DFB3-B656-4A61-A827-7560939347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2CD0-A557-40C5-BD6E-7806C511DB1A}" type="datetimeFigureOut">
              <a:rPr lang="tr-TR" smtClean="0"/>
              <a:pPr/>
              <a:t>01.10.2017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DFB3-B656-4A61-A827-7560939347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2CD0-A557-40C5-BD6E-7806C511DB1A}" type="datetimeFigureOut">
              <a:rPr lang="tr-TR" smtClean="0"/>
              <a:pPr/>
              <a:t>01.10.2017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DFB3-B656-4A61-A827-7560939347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2CD0-A557-40C5-BD6E-7806C511DB1A}" type="datetimeFigureOut">
              <a:rPr lang="tr-TR" smtClean="0"/>
              <a:pPr/>
              <a:t>01.10.2017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DFB3-B656-4A61-A827-7560939347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2CD0-A557-40C5-BD6E-7806C511DB1A}" type="datetimeFigureOut">
              <a:rPr lang="tr-TR" smtClean="0"/>
              <a:pPr/>
              <a:t>01.10.2017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DFB3-B656-4A61-A827-7560939347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E0B2CD0-A557-40C5-BD6E-7806C511DB1A}" type="datetimeFigureOut">
              <a:rPr lang="tr-TR" smtClean="0"/>
              <a:pPr/>
              <a:t>01.10.2017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E18DFB3-B656-4A61-A827-7560939347B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" name="7 Bulut"/>
          <p:cNvSpPr/>
          <p:nvPr/>
        </p:nvSpPr>
        <p:spPr>
          <a:xfrm>
            <a:off x="251520" y="188640"/>
            <a:ext cx="8676456" cy="6381328"/>
          </a:xfrm>
          <a:prstGeom prst="cloud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tr-TR" dirty="0">
              <a:latin typeface="Comic Sans MS" pitchFamily="66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1403648" y="2564904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 </a:t>
            </a:r>
            <a:r>
              <a:rPr lang="tr-TR" sz="6000" dirty="0" err="1" smtClean="0">
                <a:solidFill>
                  <a:srgbClr val="660066"/>
                </a:solidFill>
                <a:latin typeface="Comic Sans MS" pitchFamily="66" charset="0"/>
              </a:rPr>
              <a:t>Wie</a:t>
            </a:r>
            <a:r>
              <a:rPr lang="tr-TR" sz="6000" dirty="0" smtClean="0">
                <a:solidFill>
                  <a:srgbClr val="660066"/>
                </a:solidFill>
                <a:latin typeface="Comic Sans MS" pitchFamily="66" charset="0"/>
              </a:rPr>
              <a:t> </a:t>
            </a:r>
            <a:r>
              <a:rPr lang="tr-TR" sz="6000" dirty="0" err="1" smtClean="0">
                <a:solidFill>
                  <a:srgbClr val="660066"/>
                </a:solidFill>
                <a:latin typeface="Comic Sans MS" pitchFamily="66" charset="0"/>
              </a:rPr>
              <a:t>geht’s</a:t>
            </a:r>
            <a:r>
              <a:rPr lang="tr-TR" sz="6000" dirty="0" smtClean="0">
                <a:solidFill>
                  <a:srgbClr val="660066"/>
                </a:solidFill>
                <a:latin typeface="Comic Sans MS" pitchFamily="66" charset="0"/>
              </a:rPr>
              <a:t> </a:t>
            </a:r>
            <a:r>
              <a:rPr lang="tr-TR" sz="6000" dirty="0" err="1" smtClean="0">
                <a:solidFill>
                  <a:srgbClr val="660066"/>
                </a:solidFill>
                <a:latin typeface="Comic Sans MS" pitchFamily="66" charset="0"/>
              </a:rPr>
              <a:t>dir</a:t>
            </a:r>
            <a:r>
              <a:rPr lang="tr-TR" sz="6000" dirty="0" smtClean="0">
                <a:solidFill>
                  <a:srgbClr val="660066"/>
                </a:solidFill>
                <a:latin typeface="Comic Sans MS" pitchFamily="66" charset="0"/>
              </a:rPr>
              <a:t>?</a:t>
            </a:r>
            <a:endParaRPr lang="tr-TR" sz="6000" dirty="0">
              <a:solidFill>
                <a:srgbClr val="660066"/>
              </a:solidFill>
              <a:latin typeface="Comic Sans MS" pitchFamily="66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1403648" y="3212976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5400" dirty="0">
              <a:solidFill>
                <a:srgbClr val="1D064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3" name="2 Diyagram"/>
          <p:cNvGraphicFramePr/>
          <p:nvPr/>
        </p:nvGraphicFramePr>
        <p:xfrm>
          <a:off x="395536" y="260648"/>
          <a:ext cx="8424936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3" name="2 Diyagram"/>
          <p:cNvGraphicFramePr/>
          <p:nvPr/>
        </p:nvGraphicFramePr>
        <p:xfrm>
          <a:off x="395536" y="260648"/>
          <a:ext cx="8424936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3 Diyagram"/>
          <p:cNvGraphicFramePr/>
          <p:nvPr/>
        </p:nvGraphicFramePr>
        <p:xfrm>
          <a:off x="467544" y="404664"/>
          <a:ext cx="8208912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3 Diyagram"/>
          <p:cNvGraphicFramePr/>
          <p:nvPr/>
        </p:nvGraphicFramePr>
        <p:xfrm>
          <a:off x="179512" y="188640"/>
          <a:ext cx="8712968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8" name="7 Diyagram"/>
          <p:cNvGraphicFramePr/>
          <p:nvPr/>
        </p:nvGraphicFramePr>
        <p:xfrm>
          <a:off x="0" y="188640"/>
          <a:ext cx="889248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8" name="7 Diyagram"/>
          <p:cNvGraphicFramePr/>
          <p:nvPr/>
        </p:nvGraphicFramePr>
        <p:xfrm>
          <a:off x="0" y="188640"/>
          <a:ext cx="889248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ven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Güven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üven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127</TotalTime>
  <Words>130</Words>
  <Application>Microsoft Office PowerPoint</Application>
  <PresentationFormat>Ekran Gösterisi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Güven</vt:lpstr>
      <vt:lpstr>Slayt 1</vt:lpstr>
      <vt:lpstr>Slayt 2</vt:lpstr>
      <vt:lpstr>Slayt 3</vt:lpstr>
      <vt:lpstr>Slayt 4</vt:lpstr>
      <vt:lpstr>Slayt 5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Windows</dc:creator>
  <cp:lastModifiedBy>Windows</cp:lastModifiedBy>
  <cp:revision>23</cp:revision>
  <dcterms:created xsi:type="dcterms:W3CDTF">2016-03-24T16:28:02Z</dcterms:created>
  <dcterms:modified xsi:type="dcterms:W3CDTF">2017-10-01T15:45:15Z</dcterms:modified>
</cp:coreProperties>
</file>